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8"/>
  </p:notesMasterIdLst>
  <p:sldIdLst>
    <p:sldId id="256"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6662DF-146B-99E7-C5F4-AC7CC63EE2A4}" v="5" dt="2026-07-21T21:03:11.7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Glennie" userId="S::lglennie@united-church.ca::e85a353d-2799-4edf-884d-40213d31629a" providerId="AD" clId="Web-{3E6662DF-146B-99E7-C5F4-AC7CC63EE2A4}"/>
    <pc:docChg chg="addSld modSld">
      <pc:chgData name="Lindsay Glennie" userId="S::lglennie@united-church.ca::e85a353d-2799-4edf-884d-40213d31629a" providerId="AD" clId="Web-{3E6662DF-146B-99E7-C5F4-AC7CC63EE2A4}" dt="2026-07-21T21:03:11.720" v="6"/>
      <pc:docMkLst>
        <pc:docMk/>
      </pc:docMkLst>
      <pc:sldChg chg="addSp delSp modSp">
        <pc:chgData name="Lindsay Glennie" userId="S::lglennie@united-church.ca::e85a353d-2799-4edf-884d-40213d31629a" providerId="AD" clId="Web-{3E6662DF-146B-99E7-C5F4-AC7CC63EE2A4}" dt="2026-07-21T21:03:09.236" v="5"/>
        <pc:sldMkLst>
          <pc:docMk/>
          <pc:sldMk cId="109857222" sldId="256"/>
        </pc:sldMkLst>
        <pc:spChg chg="del">
          <ac:chgData name="Lindsay Glennie" userId="S::lglennie@united-church.ca::e85a353d-2799-4edf-884d-40213d31629a" providerId="AD" clId="Web-{3E6662DF-146B-99E7-C5F4-AC7CC63EE2A4}" dt="2026-07-21T21:02:14.517" v="1"/>
          <ac:spMkLst>
            <pc:docMk/>
            <pc:sldMk cId="109857222" sldId="256"/>
            <ac:spMk id="2" creationId="{00000000-0000-0000-0000-000000000000}"/>
          </ac:spMkLst>
        </pc:spChg>
        <pc:spChg chg="del">
          <ac:chgData name="Lindsay Glennie" userId="S::lglennie@united-church.ca::e85a353d-2799-4edf-884d-40213d31629a" providerId="AD" clId="Web-{3E6662DF-146B-99E7-C5F4-AC7CC63EE2A4}" dt="2026-07-21T21:02:14.517" v="0"/>
          <ac:spMkLst>
            <pc:docMk/>
            <pc:sldMk cId="109857222" sldId="256"/>
            <ac:spMk id="3" creationId="{00000000-0000-0000-0000-000000000000}"/>
          </ac:spMkLst>
        </pc:spChg>
        <pc:picChg chg="add mod">
          <ac:chgData name="Lindsay Glennie" userId="S::lglennie@united-church.ca::e85a353d-2799-4edf-884d-40213d31629a" providerId="AD" clId="Web-{3E6662DF-146B-99E7-C5F4-AC7CC63EE2A4}" dt="2026-07-21T21:03:09.236" v="5"/>
          <ac:picMkLst>
            <pc:docMk/>
            <pc:sldMk cId="109857222" sldId="256"/>
            <ac:picMk id="4" creationId="{D0FE32CA-4BA2-4B22-12D9-8F218C7539B1}"/>
          </ac:picMkLst>
        </pc:picChg>
      </pc:sldChg>
      <pc:sldChg chg="addSp modSp add replId modNotes">
        <pc:chgData name="Lindsay Glennie" userId="S::lglennie@united-church.ca::e85a353d-2799-4edf-884d-40213d31629a" providerId="AD" clId="Web-{3E6662DF-146B-99E7-C5F4-AC7CC63EE2A4}" dt="2026-07-21T21:03:11.720" v="6"/>
        <pc:sldMkLst>
          <pc:docMk/>
          <pc:sldMk cId="1866981053" sldId="257"/>
        </pc:sldMkLst>
        <pc:picChg chg="add mod">
          <ac:chgData name="Lindsay Glennie" userId="S::lglennie@united-church.ca::e85a353d-2799-4edf-884d-40213d31629a" providerId="AD" clId="Web-{3E6662DF-146B-99E7-C5F4-AC7CC63EE2A4}" dt="2026-07-21T21:03:11.720" v="6"/>
          <ac:picMkLst>
            <pc:docMk/>
            <pc:sldMk cId="1866981053" sldId="257"/>
            <ac:picMk id="2" creationId="{52B71513-BBB7-F556-F67C-07AD755CC88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28559A-30FE-42D9-BED4-B3F27C890925}" type="datetimeFigureOut">
              <a:t>7/21/2026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CA6A78-2580-4E13-A586-9E347BA9D1F3}" type="slidenum">
              <a:t>‹#›</a:t>
            </a:fld>
            <a:endParaRPr lang="en-US"/>
          </a:p>
        </p:txBody>
      </p:sp>
    </p:spTree>
    <p:extLst>
      <p:ext uri="{BB962C8B-B14F-4D97-AF65-F5344CB8AC3E}">
        <p14:creationId xmlns:p14="http://schemas.microsoft.com/office/powerpoint/2010/main" val="3050139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Saskatoon, Saskatchewan, </a:t>
            </a:r>
            <a:r>
              <a:rPr lang="en-US" dirty="0" err="1"/>
              <a:t>Mamohkamatowin</a:t>
            </a:r>
            <a:r>
              <a:rPr lang="en-US" dirty="0"/>
              <a:t> Spiritual Community Inc. is helping Indigenous people reconnect with culture and community through a ribbon skirt-making program. Supported by Mission and Service, the program provides Indigenous participants living in Saskatoon’s core </a:t>
            </a:r>
            <a:r>
              <a:rPr lang="en-US" dirty="0" err="1"/>
              <a:t>neighbourhoods</a:t>
            </a:r>
            <a:r>
              <a:rPr lang="en-US" dirty="0"/>
              <a:t> with the materials, tools, and teachings needed to create their own ribbon skirts at no cost. </a:t>
            </a:r>
          </a:p>
          <a:p>
            <a:r>
              <a:rPr lang="en-US" dirty="0"/>
              <a:t> </a:t>
            </a:r>
            <a:endParaRPr lang="en-US" dirty="0">
              <a:ea typeface="Calibri"/>
              <a:cs typeface="Calibri"/>
            </a:endParaRPr>
          </a:p>
          <a:p>
            <a:r>
              <a:rPr lang="en-US"/>
              <a:t>For many Indigenous women and girls, a ribbon skirt is more than a garment. It is an expression of identity, culture, and belonging, worn during ceremonies, celebrations, and other cultural and spiritual gatherings. For people living on low incomes, the cost of making or purchasing a ribbon skirt can place that expression of identity out of reach. </a:t>
            </a:r>
          </a:p>
          <a:p>
            <a:r>
              <a:rPr lang="en-US" dirty="0"/>
              <a:t> </a:t>
            </a:r>
            <a:endParaRPr lang="en-US" dirty="0">
              <a:ea typeface="Calibri"/>
              <a:cs typeface="Calibri"/>
            </a:endParaRPr>
          </a:p>
          <a:p>
            <a:r>
              <a:rPr lang="en-US"/>
              <a:t>Participants learn how to use a sewing machine while making a skirt that reflects their own style and story. Alongside the practical sewing skills, they also receive teachings from an Elder, creating opportunities to deepen their understanding of the cultural and spiritual significance of ribbon skirts. </a:t>
            </a:r>
          </a:p>
          <a:p>
            <a:r>
              <a:rPr lang="en-US" dirty="0"/>
              <a:t> </a:t>
            </a:r>
            <a:endParaRPr lang="en-US" dirty="0">
              <a:ea typeface="Calibri"/>
              <a:cs typeface="Calibri"/>
            </a:endParaRPr>
          </a:p>
          <a:p>
            <a:r>
              <a:rPr lang="en-US" dirty="0"/>
              <a:t>With support from Mission and Service, the program first started in 2024. Since then, community support has made it possible to purchase sewing machines and tables so participants have the tools they need to learn. Our support through Mission and Service helps provide fabric, ribbon, and other materials for each skirt, ensuring that cost to participants does not become a barrier. </a:t>
            </a:r>
            <a:endParaRPr lang="en-US" dirty="0">
              <a:ea typeface="Calibri"/>
              <a:cs typeface="Calibri"/>
            </a:endParaRPr>
          </a:p>
          <a:p>
            <a:r>
              <a:rPr lang="en-US" dirty="0"/>
              <a:t> </a:t>
            </a:r>
            <a:endParaRPr lang="en-US" dirty="0">
              <a:ea typeface="Calibri"/>
              <a:cs typeface="Calibri"/>
            </a:endParaRPr>
          </a:p>
          <a:p>
            <a:r>
              <a:rPr lang="en-US"/>
              <a:t>The impact has been evident and ongoing. The women who completed the first sessions wear their ribbon skirts with great pride, knowing they had made them with their own hands while learning traditional teachings and connecting with community. </a:t>
            </a:r>
          </a:p>
          <a:p>
            <a:r>
              <a:rPr lang="en-US" dirty="0"/>
              <a:t> </a:t>
            </a:r>
            <a:endParaRPr lang="en-US" dirty="0">
              <a:ea typeface="Calibri"/>
              <a:cs typeface="Calibri"/>
            </a:endParaRPr>
          </a:p>
          <a:p>
            <a:r>
              <a:rPr lang="en-US" dirty="0"/>
              <a:t>Programs like this reflect our commitment to supporting Indigenous leadership, strengthening community, and creating opportunities for people to reconnect with culture in meaningful ways. By combining practical skills with cultural teachings, </a:t>
            </a:r>
            <a:r>
              <a:rPr lang="en-US" dirty="0" err="1"/>
              <a:t>Mamohkamatowin</a:t>
            </a:r>
            <a:r>
              <a:rPr lang="en-US" dirty="0"/>
              <a:t> Spiritual Community Inc. is helping participants build confidence, celebrate their identities, and carry their traditions forward. </a:t>
            </a:r>
            <a:endParaRPr lang="en-US" dirty="0">
              <a:ea typeface="Calibri"/>
              <a:cs typeface="Calibri"/>
            </a:endParaRPr>
          </a:p>
          <a:p>
            <a:r>
              <a:rPr lang="en-US" dirty="0"/>
              <a:t> </a:t>
            </a:r>
            <a:endParaRPr lang="en-US" dirty="0">
              <a:ea typeface="Calibri"/>
              <a:cs typeface="Calibri"/>
            </a:endParaRPr>
          </a:p>
          <a:p>
            <a:r>
              <a:rPr lang="en-US"/>
              <a:t>Our gifts through Mission and Service help support Indigenous-led ministries and community programs like this one. Together, we can help ensure more people have opportunities to learn, connect with culture, and participate fully in the traditions and communities that are meaningful to them. Let’s give generously. </a:t>
            </a:r>
          </a:p>
        </p:txBody>
      </p:sp>
      <p:sp>
        <p:nvSpPr>
          <p:cNvPr id="4" name="Slide Number Placeholder 3"/>
          <p:cNvSpPr>
            <a:spLocks noGrp="1"/>
          </p:cNvSpPr>
          <p:nvPr>
            <p:ph type="sldNum" sz="quarter" idx="5"/>
          </p:nvPr>
        </p:nvSpPr>
        <p:spPr/>
        <p:txBody>
          <a:bodyPr/>
          <a:lstStyle/>
          <a:p>
            <a:fld id="{E1CA6A78-2580-4E13-A586-9E347BA9D1F3}" type="slidenum">
              <a:t>2</a:t>
            </a:fld>
            <a:endParaRPr lang="en-US"/>
          </a:p>
        </p:txBody>
      </p:sp>
    </p:spTree>
    <p:extLst>
      <p:ext uri="{BB962C8B-B14F-4D97-AF65-F5344CB8AC3E}">
        <p14:creationId xmlns:p14="http://schemas.microsoft.com/office/powerpoint/2010/main" val="2318527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7/21/2026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FE32CA-4BA2-4B22-12D9-8F218C7539B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1F9F1-FA95-6509-08A7-28D5400049A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2B71513-BBB7-F556-F67C-07AD755CC88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66981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redit xmlns="51dc2e4b-bf63-4bda-b747-c27924f79ae2" xsi:nil="true"/>
    <Region xmlns="eb6d8c5d-5b31-4807-8756-a31b61bec20d" xsi:nil="true"/>
    <TaxCatchAll xmlns="eb6d8c5d-5b31-4807-8756-a31b61bec20d" xsi:nil="true"/>
    <Thumbnail xmlns="51dc2e4b-bf63-4bda-b747-c27924f79ae2" xsi:nil="true"/>
    <Source xmlns="51dc2e4b-bf63-4bda-b747-c27924f79ae2" xsi:nil="true"/>
    <lcf76f155ced4ddcb4097134ff3c332f xmlns="51dc2e4b-bf63-4bda-b747-c27924f79ae2">
      <Terms xmlns="http://schemas.microsoft.com/office/infopath/2007/PartnerControls"/>
    </lcf76f155ced4ddcb4097134ff3c332f>
    <Usedin xmlns="51dc2e4b-bf63-4bda-b747-c27924f79ae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13F4C8A5C740146BB467E1F805E6B59" ma:contentTypeVersion="27" ma:contentTypeDescription="Create a new document." ma:contentTypeScope="" ma:versionID="0b0cb38fc259f04dc62f2a8b002b0c01">
  <xsd:schema xmlns:xsd="http://www.w3.org/2001/XMLSchema" xmlns:xs="http://www.w3.org/2001/XMLSchema" xmlns:p="http://schemas.microsoft.com/office/2006/metadata/properties" xmlns:ns2="eb6d8c5d-5b31-4807-8756-a31b61bec20d" xmlns:ns3="51dc2e4b-bf63-4bda-b747-c27924f79ae2" xmlns:ns4="f235ab88-6d95-44b4-9fae-e6e389b95fc3" targetNamespace="http://schemas.microsoft.com/office/2006/metadata/properties" ma:root="true" ma:fieldsID="26ee2e785dbf62eff75947e5b51df732" ns2:_="" ns3:_="" ns4:_="">
    <xsd:import namespace="eb6d8c5d-5b31-4807-8756-a31b61bec20d"/>
    <xsd:import namespace="51dc2e4b-bf63-4bda-b747-c27924f79ae2"/>
    <xsd:import namespace="f235ab88-6d95-44b4-9fae-e6e389b95fc3"/>
    <xsd:element name="properties">
      <xsd:complexType>
        <xsd:sequence>
          <xsd:element name="documentManagement">
            <xsd:complexType>
              <xsd:all>
                <xsd:element ref="ns2:Region" minOccurs="0"/>
                <xsd:element ref="ns3:MediaServiceLocation" minOccurs="0"/>
                <xsd:element ref="ns3:MediaServiceOCR"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Usedin" minOccurs="0"/>
                <xsd:element ref="ns3:Credit" minOccurs="0"/>
                <xsd:element ref="ns3:Source" minOccurs="0"/>
                <xsd:element ref="ns3:Thumbnail" minOccurs="0"/>
                <xsd:element ref="ns2:TaxCatchAll" minOccurs="0"/>
                <xsd:element ref="ns3:lcf76f155ced4ddcb4097134ff3c332f" minOccurs="0"/>
                <xsd:element ref="ns3:MediaServiceObjectDetectorVersions" minOccurs="0"/>
                <xsd:element ref="ns3:MediaServiceSearchProperties" minOccurs="0"/>
                <xsd:element ref="ns3:MediaServiceMetadata" minOccurs="0"/>
                <xsd:element ref="ns3:MediaServiceFastMetadata" minOccurs="0"/>
                <xsd:element ref="ns3:MediaServiceDateTaken" minOccurs="0"/>
                <xsd:element ref="ns3:MediaServiceAutoTag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6d8c5d-5b31-4807-8756-a31b61bec20d" elementFormDefault="qualified">
    <xsd:import namespace="http://schemas.microsoft.com/office/2006/documentManagement/types"/>
    <xsd:import namespace="http://schemas.microsoft.com/office/infopath/2007/PartnerControls"/>
    <xsd:element name="Region" ma:index="8" nillable="true" ma:displayName="Region" ma:default="" ma:format="Dropdown" ma:internalName="Region">
      <xsd:simpleType>
        <xsd:restriction base="dms:Choice">
          <xsd:enumeration value="choicesPlaceholder1"/>
          <xsd:enumeration value="choicesPlaceholder2"/>
          <xsd:enumeration value="choicesPlaceholder3"/>
        </xsd:restriction>
      </xsd:simpleType>
    </xsd:element>
    <xsd:element name="TaxCatchAll" ma:index="23" nillable="true" ma:displayName="Taxonomy Catch All Column" ma:hidden="true" ma:list="{97a75323-d2b9-4b02-9bc8-cfb24b0b7f5f}" ma:internalName="TaxCatchAll" ma:showField="CatchAllData" ma:web="f235ab88-6d95-44b4-9fae-e6e389b95f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dc2e4b-bf63-4bda-b747-c27924f79ae2" elementFormDefault="qualified">
    <xsd:import namespace="http://schemas.microsoft.com/office/2006/documentManagement/types"/>
    <xsd:import namespace="http://schemas.microsoft.com/office/infopath/2007/PartnerControls"/>
    <xsd:element name="MediaServiceLocation" ma:index="9" nillable="true" ma:displayName="Location" ma:internalName="MediaServiceLocation"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Usedin" ma:index="19" nillable="true" ma:displayName="Used in" ma:format="Dropdown" ma:internalName="Usedin">
      <xsd:simpleType>
        <xsd:restriction base="dms:Note">
          <xsd:maxLength value="255"/>
        </xsd:restriction>
      </xsd:simpleType>
    </xsd:element>
    <xsd:element name="Credit" ma:index="20" nillable="true" ma:displayName="Credit" ma:format="Dropdown" ma:internalName="Credit">
      <xsd:simpleType>
        <xsd:restriction base="dms:Text">
          <xsd:maxLength value="255"/>
        </xsd:restriction>
      </xsd:simpleType>
    </xsd:element>
    <xsd:element name="Source" ma:index="21" nillable="true" ma:displayName="Source" ma:description="Where did photo come from?" ma:format="Dropdown" ma:internalName="Source">
      <xsd:simpleType>
        <xsd:restriction base="dms:Text">
          <xsd:maxLength value="255"/>
        </xsd:restriction>
      </xsd:simpleType>
    </xsd:element>
    <xsd:element name="Thumbnail" ma:index="22" nillable="true" ma:displayName="Thumbnail" ma:description="Thumbnail of photo" ma:format="Dropdown" ma:internalName="Thumbnail">
      <xsd:simpleType>
        <xsd:restriction base="dms:Text">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c940ca1-5ff5-4c12-9ecd-e33ede4a82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DateTaken" ma:index="31" nillable="true" ma:displayName="MediaServiceDateTaken" ma:hidden="true" ma:internalName="MediaServiceDateTaken" ma:readOnly="true">
      <xsd:simpleType>
        <xsd:restriction base="dms:Text"/>
      </xsd:simpleType>
    </xsd:element>
    <xsd:element name="MediaServiceAutoTags" ma:index="32" nillable="true" ma:displayName="Tags" ma:internalName="MediaServiceAutoTags" ma:readOnly="true">
      <xsd:simpleType>
        <xsd:restriction base="dms:Text"/>
      </xsd:simple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35ab88-6d95-44b4-9fae-e6e389b95fc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8" ma:displayName="Subject"/>
        <xsd:element ref="dc:description" minOccurs="0" maxOccurs="1"/>
        <xsd:element name="keywords" minOccurs="0" maxOccurs="1" type="xsd:string" ma:index="2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3c940ca1-5ff5-4c12-9ecd-e33ede4a829f" ContentTypeId="0x0101" PreviousValue="false"/>
</file>

<file path=customXml/itemProps1.xml><?xml version="1.0" encoding="utf-8"?>
<ds:datastoreItem xmlns:ds="http://schemas.openxmlformats.org/officeDocument/2006/customXml" ds:itemID="{2CD82B4A-ED43-4494-BE51-3BFCD9FF9F18}">
  <ds:schemaRefs>
    <ds:schemaRef ds:uri="http://schemas.microsoft.com/office/2006/metadata/properties"/>
    <ds:schemaRef ds:uri="http://schemas.microsoft.com/office/infopath/2007/PartnerControls"/>
    <ds:schemaRef ds:uri="51dc2e4b-bf63-4bda-b747-c27924f79ae2"/>
    <ds:schemaRef ds:uri="eb6d8c5d-5b31-4807-8756-a31b61bec20d"/>
  </ds:schemaRefs>
</ds:datastoreItem>
</file>

<file path=customXml/itemProps2.xml><?xml version="1.0" encoding="utf-8"?>
<ds:datastoreItem xmlns:ds="http://schemas.openxmlformats.org/officeDocument/2006/customXml" ds:itemID="{A85DAC96-A7C7-41D3-B043-7FEA3F2D6B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6d8c5d-5b31-4807-8756-a31b61bec20d"/>
    <ds:schemaRef ds:uri="51dc2e4b-bf63-4bda-b747-c27924f79ae2"/>
    <ds:schemaRef ds:uri="f235ab88-6d95-44b4-9fae-e6e389b95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D226BA-EC61-4D24-8EF1-C29579E20E21}">
  <ds:schemaRefs>
    <ds:schemaRef ds:uri="http://schemas.microsoft.com/sharepoint/v3/contenttype/forms"/>
  </ds:schemaRefs>
</ds:datastoreItem>
</file>

<file path=customXml/itemProps4.xml><?xml version="1.0" encoding="utf-8"?>
<ds:datastoreItem xmlns:ds="http://schemas.openxmlformats.org/officeDocument/2006/customXml" ds:itemID="{54E55F54-3A85-4700-97B9-0C8A3C90CFEF}">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6</cp:revision>
  <dcterms:created xsi:type="dcterms:W3CDTF">2026-07-21T21:01:36Z</dcterms:created>
  <dcterms:modified xsi:type="dcterms:W3CDTF">2026-07-21T21:03:12Z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0x010100813F4C8A5C740146BB467E1F805E6B59</vt:lpwstr>
  </property>
  <property fmtid="{D5CDD505-2E9C-101B-9397-08002B2CF9AE}" pid="3" name="MediaServiceImageTags">
    <vt:lpwstr/>
  </property>
</Properties>
</file>