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
  </p:notesMasterIdLst>
  <p:sldIdLst>
    <p:sldId id="256" r:id="rId6"/>
    <p:sldId id="25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F305D-CF89-4951-39DB-303B2A4BB75A}" v="6" dt="2026-07-21T21:05:38.9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Glennie" userId="S::lglennie@united-church.ca::e85a353d-2799-4edf-884d-40213d31629a" providerId="AD" clId="Web-{466F305D-CF89-4951-39DB-303B2A4BB75A}"/>
    <pc:docChg chg="addSld modSld">
      <pc:chgData name="Lindsay Glennie" userId="S::lglennie@united-church.ca::e85a353d-2799-4edf-884d-40213d31629a" providerId="AD" clId="Web-{466F305D-CF89-4951-39DB-303B2A4BB75A}" dt="2026-07-21T21:05:35.892" v="6"/>
      <pc:docMkLst>
        <pc:docMk/>
      </pc:docMkLst>
      <pc:sldChg chg="addSp delSp modSp">
        <pc:chgData name="Lindsay Glennie" userId="S::lglennie@united-church.ca::e85a353d-2799-4edf-884d-40213d31629a" providerId="AD" clId="Web-{466F305D-CF89-4951-39DB-303B2A4BB75A}" dt="2026-07-21T21:05:15.221" v="3"/>
        <pc:sldMkLst>
          <pc:docMk/>
          <pc:sldMk cId="109857222" sldId="256"/>
        </pc:sldMkLst>
        <pc:spChg chg="del">
          <ac:chgData name="Lindsay Glennie" userId="S::lglennie@united-church.ca::e85a353d-2799-4edf-884d-40213d31629a" providerId="AD" clId="Web-{466F305D-CF89-4951-39DB-303B2A4BB75A}" dt="2026-07-21T21:04:49.049" v="1"/>
          <ac:spMkLst>
            <pc:docMk/>
            <pc:sldMk cId="109857222" sldId="256"/>
            <ac:spMk id="2" creationId="{00000000-0000-0000-0000-000000000000}"/>
          </ac:spMkLst>
        </pc:spChg>
        <pc:spChg chg="del">
          <ac:chgData name="Lindsay Glennie" userId="S::lglennie@united-church.ca::e85a353d-2799-4edf-884d-40213d31629a" providerId="AD" clId="Web-{466F305D-CF89-4951-39DB-303B2A4BB75A}" dt="2026-07-21T21:04:49.049" v="0"/>
          <ac:spMkLst>
            <pc:docMk/>
            <pc:sldMk cId="109857222" sldId="256"/>
            <ac:spMk id="3" creationId="{00000000-0000-0000-0000-000000000000}"/>
          </ac:spMkLst>
        </pc:spChg>
        <pc:picChg chg="add mod">
          <ac:chgData name="Lindsay Glennie" userId="S::lglennie@united-church.ca::e85a353d-2799-4edf-884d-40213d31629a" providerId="AD" clId="Web-{466F305D-CF89-4951-39DB-303B2A4BB75A}" dt="2026-07-21T21:05:15.221" v="3"/>
          <ac:picMkLst>
            <pc:docMk/>
            <pc:sldMk cId="109857222" sldId="256"/>
            <ac:picMk id="4" creationId="{AA89AA37-0DFC-5B0C-4AF0-82F678229027}"/>
          </ac:picMkLst>
        </pc:picChg>
      </pc:sldChg>
      <pc:sldChg chg="addSp modSp add replId modNotes">
        <pc:chgData name="Lindsay Glennie" userId="S::lglennie@united-church.ca::e85a353d-2799-4edf-884d-40213d31629a" providerId="AD" clId="Web-{466F305D-CF89-4951-39DB-303B2A4BB75A}" dt="2026-07-21T21:05:35.892" v="6"/>
        <pc:sldMkLst>
          <pc:docMk/>
          <pc:sldMk cId="2954831281" sldId="257"/>
        </pc:sldMkLst>
        <pc:picChg chg="add mod">
          <ac:chgData name="Lindsay Glennie" userId="S::lglennie@united-church.ca::e85a353d-2799-4edf-884d-40213d31629a" providerId="AD" clId="Web-{466F305D-CF89-4951-39DB-303B2A4BB75A}" dt="2026-07-21T21:05:17.236" v="4"/>
          <ac:picMkLst>
            <pc:docMk/>
            <pc:sldMk cId="2954831281" sldId="257"/>
            <ac:picMk id="2" creationId="{C94A2ED5-6EFD-26DD-CE01-5F1E6759CA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5E293-7AEE-47EB-B356-D3A5E666D27C}" type="datetimeFigureOut">
              <a:t>7/21/2026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68474-ACEF-436D-8E3B-2FD6115F4D25}" type="slidenum">
              <a:t>‹#›</a:t>
            </a:fld>
            <a:endParaRPr lang="en-US"/>
          </a:p>
        </p:txBody>
      </p:sp>
    </p:spTree>
    <p:extLst>
      <p:ext uri="{BB962C8B-B14F-4D97-AF65-F5344CB8AC3E}">
        <p14:creationId xmlns:p14="http://schemas.microsoft.com/office/powerpoint/2010/main" val="1781881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Guatemala, Maya and </a:t>
            </a:r>
            <a:r>
              <a:rPr lang="en-US" dirty="0" err="1"/>
              <a:t>Xinka</a:t>
            </a:r>
            <a:r>
              <a:rPr lang="en-US" dirty="0"/>
              <a:t> Indigenous people continue to rebuild their communities after the genocide of the 1980s, while still facing violence and repression by the Guatemalan government. Breaking the Silence (BTS) in Nova Scotia works with Maya and </a:t>
            </a:r>
            <a:r>
              <a:rPr lang="en-US" dirty="0" err="1"/>
              <a:t>Xinka</a:t>
            </a:r>
            <a:r>
              <a:rPr lang="en-US" dirty="0"/>
              <a:t> partners to provide opportunities to join human rights delegations and placements in Guatemala. There are many Maritimers who deeply identify with these struggles and challenges but can’t afford to participate in these opportunities.   </a:t>
            </a:r>
          </a:p>
          <a:p>
            <a:r>
              <a:rPr lang="en-US"/>
              <a:t> </a:t>
            </a:r>
          </a:p>
          <a:p>
            <a:r>
              <a:rPr lang="en-US"/>
              <a:t>This fall, a Mi’kmaq couple will travel to Guatemala with Breaking the Silence Network, where they will meet community leaders working to advance food sovereignty. At home, the couple are already making a difference by supporting community gardens and teaching traditional Mi’kmaq skills. In Guatemala, they will learn from Indigenous partners whose work reflects many of the same values: cultivating the land, preserving culture, and ensuring communities can nourish themselves for generations to come.  </a:t>
            </a:r>
          </a:p>
          <a:p>
            <a:r>
              <a:rPr lang="en-US"/>
              <a:t> </a:t>
            </a:r>
          </a:p>
          <a:p>
            <a:r>
              <a:rPr lang="en-US"/>
              <a:t>The experience will be one of mutual learning. Knowledge, stories, and practices will be shared across cultures, strengthening relationships that are rooted in respect and solidarity.  </a:t>
            </a:r>
          </a:p>
          <a:p>
            <a:r>
              <a:rPr lang="en-US"/>
              <a:t> </a:t>
            </a:r>
          </a:p>
          <a:p>
            <a:r>
              <a:rPr lang="en-US"/>
              <a:t>For this couple, however, the opportunity almost couldn’t happen.  </a:t>
            </a:r>
          </a:p>
          <a:p>
            <a:r>
              <a:rPr lang="en-US"/>
              <a:t> </a:t>
            </a:r>
          </a:p>
          <a:p>
            <a:r>
              <a:rPr lang="en-US"/>
              <a:t>The rising cost of international travel places these life-changing experiences beyond the reach of many people. Breaking the Silence created the bursary program to remove financial barriers that prevent people from participating in human rights delegations or volunteer placements. The bursaries are specifically intended to support low-income participants and members of Black, Indigenous, and other racialized communities who might otherwise be unable to take part.  </a:t>
            </a:r>
          </a:p>
          <a:p>
            <a:r>
              <a:rPr lang="en-US"/>
              <a:t> </a:t>
            </a:r>
          </a:p>
          <a:p>
            <a:r>
              <a:rPr lang="en-US"/>
              <a:t>The need for these delegations comes directly from Breaking the Silence’s Guatemalan partners. They regularly invite Canadians to visit their communities as companions. These visits offer encouragement, strengthen international relationships, and provide support for local human rights and community development initiatives. The presence of international partners can also offer a measure of protection for communities advocating for justice.  </a:t>
            </a:r>
          </a:p>
          <a:p>
            <a:r>
              <a:rPr lang="en-US"/>
              <a:t> </a:t>
            </a:r>
          </a:p>
          <a:p>
            <a:r>
              <a:rPr lang="en-US"/>
              <a:t>Through the bursary program, this couple will join the work of accompaniment while bringing home new ideas and renewed inspiration for their own ministry and community leadership. Their experience will not end when they return to Canada. The relationships they build and the lessons they learn will continue to ripple outward through the people they teach, the gardens they nurture, and the communities they serve.  </a:t>
            </a:r>
          </a:p>
          <a:p>
            <a:r>
              <a:rPr lang="en-US"/>
              <a:t> </a:t>
            </a:r>
          </a:p>
          <a:p>
            <a:r>
              <a:rPr lang="en-US"/>
              <a:t>Through Mission and Service, we support ministries that build relationships rooted in justice, dignity, and mutual learning. Together, we are helping remove barriers so that more people can answer the call to stand alongside partners around the world. Let’s give generously to ensure these connections remain possible. Connections that strengthen communities both near and far as we learn from one another and work together for a more just world. </a:t>
            </a:r>
          </a:p>
        </p:txBody>
      </p:sp>
      <p:sp>
        <p:nvSpPr>
          <p:cNvPr id="4" name="Slide Number Placeholder 3"/>
          <p:cNvSpPr>
            <a:spLocks noGrp="1"/>
          </p:cNvSpPr>
          <p:nvPr>
            <p:ph type="sldNum" sz="quarter" idx="5"/>
          </p:nvPr>
        </p:nvSpPr>
        <p:spPr/>
        <p:txBody>
          <a:bodyPr/>
          <a:lstStyle/>
          <a:p>
            <a:fld id="{AE668474-ACEF-436D-8E3B-2FD6115F4D25}" type="slidenum">
              <a:t>2</a:t>
            </a:fld>
            <a:endParaRPr lang="en-US"/>
          </a:p>
        </p:txBody>
      </p:sp>
    </p:spTree>
    <p:extLst>
      <p:ext uri="{BB962C8B-B14F-4D97-AF65-F5344CB8AC3E}">
        <p14:creationId xmlns:p14="http://schemas.microsoft.com/office/powerpoint/2010/main" val="148278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7/21/2026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7/21/2026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7/21/2026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89AA37-0DFC-5B0C-4AF0-82F67822902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246FA-D410-F5A5-748C-C1ED4B79293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94A2ED5-6EFD-26DD-CE01-5F1E6759CA49}"/>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4831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Credit xmlns="51dc2e4b-bf63-4bda-b747-c27924f79ae2" xsi:nil="true"/>
    <Region xmlns="eb6d8c5d-5b31-4807-8756-a31b61bec20d" xsi:nil="true"/>
    <TaxCatchAll xmlns="eb6d8c5d-5b31-4807-8756-a31b61bec20d" xsi:nil="true"/>
    <Thumbnail xmlns="51dc2e4b-bf63-4bda-b747-c27924f79ae2" xsi:nil="true"/>
    <Source xmlns="51dc2e4b-bf63-4bda-b747-c27924f79ae2" xsi:nil="true"/>
    <lcf76f155ced4ddcb4097134ff3c332f xmlns="51dc2e4b-bf63-4bda-b747-c27924f79ae2">
      <Terms xmlns="http://schemas.microsoft.com/office/infopath/2007/PartnerControls"/>
    </lcf76f155ced4ddcb4097134ff3c332f>
    <Usedin xmlns="51dc2e4b-bf63-4bda-b747-c27924f79ae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3c940ca1-5ff5-4c12-9ecd-e33ede4a829f"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813F4C8A5C740146BB467E1F805E6B59" ma:contentTypeVersion="27" ma:contentTypeDescription="Create a new document." ma:contentTypeScope="" ma:versionID="0b0cb38fc259f04dc62f2a8b002b0c01">
  <xsd:schema xmlns:xsd="http://www.w3.org/2001/XMLSchema" xmlns:xs="http://www.w3.org/2001/XMLSchema" xmlns:p="http://schemas.microsoft.com/office/2006/metadata/properties" xmlns:ns2="eb6d8c5d-5b31-4807-8756-a31b61bec20d" xmlns:ns3="51dc2e4b-bf63-4bda-b747-c27924f79ae2" xmlns:ns4="f235ab88-6d95-44b4-9fae-e6e389b95fc3" targetNamespace="http://schemas.microsoft.com/office/2006/metadata/properties" ma:root="true" ma:fieldsID="26ee2e785dbf62eff75947e5b51df732" ns2:_="" ns3:_="" ns4:_="">
    <xsd:import namespace="eb6d8c5d-5b31-4807-8756-a31b61bec20d"/>
    <xsd:import namespace="51dc2e4b-bf63-4bda-b747-c27924f79ae2"/>
    <xsd:import namespace="f235ab88-6d95-44b4-9fae-e6e389b95fc3"/>
    <xsd:element name="properties">
      <xsd:complexType>
        <xsd:sequence>
          <xsd:element name="documentManagement">
            <xsd:complexType>
              <xsd:all>
                <xsd:element ref="ns2:Region" minOccurs="0"/>
                <xsd:element ref="ns3:MediaServiceLocation" minOccurs="0"/>
                <xsd:element ref="ns3:MediaServiceOCR"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Usedin" minOccurs="0"/>
                <xsd:element ref="ns3:Credit" minOccurs="0"/>
                <xsd:element ref="ns3:Source" minOccurs="0"/>
                <xsd:element ref="ns3:Thumbnail" minOccurs="0"/>
                <xsd:element ref="ns2:TaxCatchAll" minOccurs="0"/>
                <xsd:element ref="ns3:lcf76f155ced4ddcb4097134ff3c332f" minOccurs="0"/>
                <xsd:element ref="ns3:MediaServiceObjectDetectorVersions" minOccurs="0"/>
                <xsd:element ref="ns3:MediaServiceSearchProperties" minOccurs="0"/>
                <xsd:element ref="ns3:MediaServiceMetadata" minOccurs="0"/>
                <xsd:element ref="ns3:MediaServiceFastMetadata" minOccurs="0"/>
                <xsd:element ref="ns3:MediaServiceDateTaken" minOccurs="0"/>
                <xsd:element ref="ns3:MediaServiceAuto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d8c5d-5b31-4807-8756-a31b61bec20d" elementFormDefault="qualified">
    <xsd:import namespace="http://schemas.microsoft.com/office/2006/documentManagement/types"/>
    <xsd:import namespace="http://schemas.microsoft.com/office/infopath/2007/PartnerControls"/>
    <xsd:element name="Region" ma:index="8" nillable="true" ma:displayName="Region" ma:default="" ma:format="Dropdown" ma:internalName="Region">
      <xsd:simpleType>
        <xsd:restriction base="dms:Choice">
          <xsd:enumeration value="choicesPlaceholder1"/>
          <xsd:enumeration value="choicesPlaceholder2"/>
          <xsd:enumeration value="choicesPlaceholder3"/>
        </xsd:restriction>
      </xsd:simpleType>
    </xsd:element>
    <xsd:element name="TaxCatchAll" ma:index="23" nillable="true" ma:displayName="Taxonomy Catch All Column" ma:hidden="true" ma:list="{97a75323-d2b9-4b02-9bc8-cfb24b0b7f5f}" ma:internalName="TaxCatchAll" ma:showField="CatchAllData" ma:web="f235ab88-6d95-44b4-9fae-e6e389b95fc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dc2e4b-bf63-4bda-b747-c27924f79ae2" elementFormDefault="qualified">
    <xsd:import namespace="http://schemas.microsoft.com/office/2006/documentManagement/types"/>
    <xsd:import namespace="http://schemas.microsoft.com/office/infopath/2007/PartnerControls"/>
    <xsd:element name="MediaServiceLocation" ma:index="9" nillable="true" ma:displayName="Location" ma:internalName="MediaServiceLocation" ma:readOnly="true">
      <xsd:simpleType>
        <xsd:restriction base="dms:Text"/>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Usedin" ma:index="19" nillable="true" ma:displayName="Used in" ma:format="Dropdown" ma:internalName="Usedin">
      <xsd:simpleType>
        <xsd:restriction base="dms:Note">
          <xsd:maxLength value="255"/>
        </xsd:restriction>
      </xsd:simpleType>
    </xsd:element>
    <xsd:element name="Credit" ma:index="20" nillable="true" ma:displayName="Credit" ma:format="Dropdown" ma:internalName="Credit">
      <xsd:simpleType>
        <xsd:restriction base="dms:Text">
          <xsd:maxLength value="255"/>
        </xsd:restriction>
      </xsd:simpleType>
    </xsd:element>
    <xsd:element name="Source" ma:index="21" nillable="true" ma:displayName="Source" ma:description="Where did photo come from?" ma:format="Dropdown" ma:internalName="Source">
      <xsd:simpleType>
        <xsd:restriction base="dms:Text">
          <xsd:maxLength value="255"/>
        </xsd:restriction>
      </xsd:simpleType>
    </xsd:element>
    <xsd:element name="Thumbnail" ma:index="22" nillable="true" ma:displayName="Thumbnail" ma:description="Thumbnail of photo" ma:format="Dropdown" ma:internalName="Thumbnail">
      <xsd:simpleType>
        <xsd:restriction base="dms:Text">
          <xsd:maxLength value="255"/>
        </xsd:restrictio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c940ca1-5ff5-4c12-9ecd-e33ede4a829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Metadata" ma:index="29" nillable="true" ma:displayName="MediaServiceMetadata" ma:hidden="true" ma:internalName="MediaServiceMetadata" ma:readOnly="true">
      <xsd:simpleType>
        <xsd:restriction base="dms:Note"/>
      </xsd:simpleType>
    </xsd:element>
    <xsd:element name="MediaServiceFastMetadata" ma:index="30" nillable="true" ma:displayName="MediaServiceFastMetadata" ma:hidden="true" ma:internalName="MediaServiceFastMetadata" ma:readOnly="true">
      <xsd:simpleType>
        <xsd:restriction base="dms:Note"/>
      </xsd:simpleType>
    </xsd:element>
    <xsd:element name="MediaServiceDateTaken" ma:index="31" nillable="true" ma:displayName="MediaServiceDateTaken" ma:hidden="true" ma:internalName="MediaServiceDateTaken" ma:readOnly="true">
      <xsd:simpleType>
        <xsd:restriction base="dms:Text"/>
      </xsd:simpleType>
    </xsd:element>
    <xsd:element name="MediaServiceAutoTags" ma:index="32" nillable="true" ma:displayName="Tags" ma:internalName="MediaServiceAutoTags" ma:readOnly="true">
      <xsd:simpleType>
        <xsd:restriction base="dms:Text"/>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35ab88-6d95-44b4-9fae-e6e389b95fc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8" ma:displayName="Subject"/>
        <xsd:element ref="dc:description" minOccurs="0" maxOccurs="1"/>
        <xsd:element name="keywords" minOccurs="0" maxOccurs="1" type="xsd:string" ma:index="2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20924-B9FA-4B35-8F86-8C360EDA116D}">
  <ds:schemaRefs>
    <ds:schemaRef ds:uri="http://schemas.microsoft.com/office/2006/metadata/properties"/>
    <ds:schemaRef ds:uri="http://schemas.microsoft.com/office/infopath/2007/PartnerControls"/>
    <ds:schemaRef ds:uri="51dc2e4b-bf63-4bda-b747-c27924f79ae2"/>
    <ds:schemaRef ds:uri="eb6d8c5d-5b31-4807-8756-a31b61bec20d"/>
  </ds:schemaRefs>
</ds:datastoreItem>
</file>

<file path=customXml/itemProps2.xml><?xml version="1.0" encoding="utf-8"?>
<ds:datastoreItem xmlns:ds="http://schemas.openxmlformats.org/officeDocument/2006/customXml" ds:itemID="{1A7B401E-29B9-4DB2-9A4D-BB0AFFA92395}">
  <ds:schemaRefs>
    <ds:schemaRef ds:uri="http://schemas.microsoft.com/sharepoint/v3/contenttype/forms"/>
  </ds:schemaRefs>
</ds:datastoreItem>
</file>

<file path=customXml/itemProps3.xml><?xml version="1.0" encoding="utf-8"?>
<ds:datastoreItem xmlns:ds="http://schemas.openxmlformats.org/officeDocument/2006/customXml" ds:itemID="{76181032-6B5A-4E5E-8175-E062E81E2B13}">
  <ds:schemaRefs>
    <ds:schemaRef ds:uri="Microsoft.SharePoint.Taxonomy.ContentTypeSync"/>
  </ds:schemaRefs>
</ds:datastoreItem>
</file>

<file path=customXml/itemProps4.xml><?xml version="1.0" encoding="utf-8"?>
<ds:datastoreItem xmlns:ds="http://schemas.openxmlformats.org/officeDocument/2006/customXml" ds:itemID="{51213ED1-DFD0-41A9-92C8-E248F45C4C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d8c5d-5b31-4807-8756-a31b61bec20d"/>
    <ds:schemaRef ds:uri="51dc2e4b-bf63-4bda-b747-c27924f79ae2"/>
    <ds:schemaRef ds:uri="f235ab88-6d95-44b4-9fae-e6e389b95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6</cp:revision>
  <dcterms:created xsi:type="dcterms:W3CDTF">2026-07-21T21:04:41Z</dcterms:created>
  <dcterms:modified xsi:type="dcterms:W3CDTF">2026-07-21T21:05:43Z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0x010100813F4C8A5C740146BB467E1F805E6B59</vt:lpwstr>
  </property>
  <property fmtid="{D5CDD505-2E9C-101B-9397-08002B2CF9AE}" pid="3" name="MediaServiceImageTags">
    <vt:lpwstr/>
  </property>
</Properties>
</file>