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notesMasterIdLst>
    <p:notesMasterId r:id="rId8"/>
  </p:notesMasterIdLst>
  <p:sldIdLst>
    <p:sldId id="256" r:id="rId6"/>
    <p:sldId id="257"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8A020C2-8BFD-3F7F-FAAB-8CFDBD5A4396}" v="6" dt="2026-07-21T21:06:41.40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heme" Target="theme/theme1.xml"/><Relationship Id="rId5" Type="http://schemas.openxmlformats.org/officeDocument/2006/relationships/slideMaster" Target="slideMasters/slideMaster1.xml"/><Relationship Id="rId10"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ndsay Glennie" userId="S::lglennie@united-church.ca::e85a353d-2799-4edf-884d-40213d31629a" providerId="AD" clId="Web-{A8A020C2-8BFD-3F7F-FAAB-8CFDBD5A4396}"/>
    <pc:docChg chg="addSld modSld">
      <pc:chgData name="Lindsay Glennie" userId="S::lglennie@united-church.ca::e85a353d-2799-4edf-884d-40213d31629a" providerId="AD" clId="Web-{A8A020C2-8BFD-3F7F-FAAB-8CFDBD5A4396}" dt="2026-07-21T21:06:38.277" v="6"/>
      <pc:docMkLst>
        <pc:docMk/>
      </pc:docMkLst>
      <pc:sldChg chg="addSp delSp modSp">
        <pc:chgData name="Lindsay Glennie" userId="S::lglennie@united-church.ca::e85a353d-2799-4edf-884d-40213d31629a" providerId="AD" clId="Web-{A8A020C2-8BFD-3F7F-FAAB-8CFDBD5A4396}" dt="2026-07-21T21:06:13.027" v="3"/>
        <pc:sldMkLst>
          <pc:docMk/>
          <pc:sldMk cId="109857222" sldId="256"/>
        </pc:sldMkLst>
        <pc:spChg chg="del">
          <ac:chgData name="Lindsay Glennie" userId="S::lglennie@united-church.ca::e85a353d-2799-4edf-884d-40213d31629a" providerId="AD" clId="Web-{A8A020C2-8BFD-3F7F-FAAB-8CFDBD5A4396}" dt="2026-07-21T21:06:05.870" v="1"/>
          <ac:spMkLst>
            <pc:docMk/>
            <pc:sldMk cId="109857222" sldId="256"/>
            <ac:spMk id="2" creationId="{00000000-0000-0000-0000-000000000000}"/>
          </ac:spMkLst>
        </pc:spChg>
        <pc:spChg chg="del">
          <ac:chgData name="Lindsay Glennie" userId="S::lglennie@united-church.ca::e85a353d-2799-4edf-884d-40213d31629a" providerId="AD" clId="Web-{A8A020C2-8BFD-3F7F-FAAB-8CFDBD5A4396}" dt="2026-07-21T21:06:05.870" v="0"/>
          <ac:spMkLst>
            <pc:docMk/>
            <pc:sldMk cId="109857222" sldId="256"/>
            <ac:spMk id="3" creationId="{00000000-0000-0000-0000-000000000000}"/>
          </ac:spMkLst>
        </pc:spChg>
        <pc:picChg chg="add mod">
          <ac:chgData name="Lindsay Glennie" userId="S::lglennie@united-church.ca::e85a353d-2799-4edf-884d-40213d31629a" providerId="AD" clId="Web-{A8A020C2-8BFD-3F7F-FAAB-8CFDBD5A4396}" dt="2026-07-21T21:06:13.027" v="3"/>
          <ac:picMkLst>
            <pc:docMk/>
            <pc:sldMk cId="109857222" sldId="256"/>
            <ac:picMk id="4" creationId="{CF33B24C-E2AE-4B83-A3A6-FA51ED2E4159}"/>
          </ac:picMkLst>
        </pc:picChg>
      </pc:sldChg>
      <pc:sldChg chg="addSp modSp add replId modNotes">
        <pc:chgData name="Lindsay Glennie" userId="S::lglennie@united-church.ca::e85a353d-2799-4edf-884d-40213d31629a" providerId="AD" clId="Web-{A8A020C2-8BFD-3F7F-FAAB-8CFDBD5A4396}" dt="2026-07-21T21:06:38.277" v="6"/>
        <pc:sldMkLst>
          <pc:docMk/>
          <pc:sldMk cId="2994319811" sldId="257"/>
        </pc:sldMkLst>
        <pc:picChg chg="add mod">
          <ac:chgData name="Lindsay Glennie" userId="S::lglennie@united-church.ca::e85a353d-2799-4edf-884d-40213d31629a" providerId="AD" clId="Web-{A8A020C2-8BFD-3F7F-FAAB-8CFDBD5A4396}" dt="2026-07-21T21:06:14.714" v="4"/>
          <ac:picMkLst>
            <pc:docMk/>
            <pc:sldMk cId="2994319811" sldId="257"/>
            <ac:picMk id="2" creationId="{470FAF0E-4440-642D-5AA1-37D1B67E1A36}"/>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2B2608-F358-4F61-8650-70D306954EC6}" type="datetimeFigureOut">
              <a:t>7/21/2026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7601A2-3820-43F0-BC4A-929CB0FA8DD4}" type="slidenum">
              <a:t>‹#›</a:t>
            </a:fld>
            <a:endParaRPr lang="en-US"/>
          </a:p>
        </p:txBody>
      </p:sp>
    </p:spTree>
    <p:extLst>
      <p:ext uri="{BB962C8B-B14F-4D97-AF65-F5344CB8AC3E}">
        <p14:creationId xmlns:p14="http://schemas.microsoft.com/office/powerpoint/2010/main" val="28247747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Across Southern Ontario, The Hub Community Network is creating welcoming spaces where youth and young adults can find connection, community, and a deeper understanding of God’s inclusive love. Supported by Mission and Service, The Hub is helping young people discover spaces where they can explore faith, build relationships, and find their place in the church. </a:t>
            </a:r>
          </a:p>
          <a:p>
            <a:r>
              <a:rPr lang="en-US" dirty="0"/>
              <a:t> </a:t>
            </a:r>
            <a:endParaRPr lang="en-US" dirty="0">
              <a:ea typeface="Calibri"/>
              <a:cs typeface="Calibri"/>
            </a:endParaRPr>
          </a:p>
          <a:p>
            <a:r>
              <a:rPr lang="en-US"/>
              <a:t>Every generation faces its own challenges, and many young people today are carrying significant pressures. Rising costs, uncertainty about the future, and increased feelings of isolation can make it difficult to find a sense of stability and belonging. For many youth and young adults, finding a community where they feel welcomed, known, and accepted can make a meaningful difference. </a:t>
            </a:r>
          </a:p>
          <a:p>
            <a:r>
              <a:rPr lang="en-US" dirty="0"/>
              <a:t> </a:t>
            </a:r>
            <a:endParaRPr lang="en-US" dirty="0">
              <a:ea typeface="Calibri"/>
              <a:cs typeface="Calibri"/>
            </a:endParaRPr>
          </a:p>
          <a:p>
            <a:r>
              <a:rPr lang="en-US"/>
              <a:t>The Hub responds to this need by creating opportunities for young people to gather and connect. Through churches, camps, small groups, worship services, and online spaces, The Hub brings youth and young adults together in environments where they can ask questions, share experiences, and grow in faith alongside others. </a:t>
            </a:r>
          </a:p>
          <a:p>
            <a:r>
              <a:rPr lang="en-US" dirty="0"/>
              <a:t> </a:t>
            </a:r>
            <a:endParaRPr lang="en-US" dirty="0">
              <a:ea typeface="Calibri"/>
              <a:cs typeface="Calibri"/>
            </a:endParaRPr>
          </a:p>
          <a:p>
            <a:r>
              <a:rPr lang="en-US"/>
              <a:t>These gatherings are more than events on a calendar. A shared meal, a conversation with a mentor, or time spent with peers can become an important moment of connection. These relationships help young people feel supported as they navigate life’s challenges and continue discovering who they are and who they are becoming. </a:t>
            </a:r>
          </a:p>
          <a:p>
            <a:r>
              <a:rPr lang="en-US" dirty="0"/>
              <a:t> </a:t>
            </a:r>
            <a:endParaRPr lang="en-US" dirty="0">
              <a:ea typeface="Calibri"/>
              <a:cs typeface="Calibri"/>
            </a:endParaRPr>
          </a:p>
          <a:p>
            <a:r>
              <a:rPr lang="en-US" dirty="0"/>
              <a:t>The Hub also works alongside congregations, helping churches strengthen their youth ministries and develop lasting relationships with young people. By supporting communities in creating spaces of welcome and inclusion, The Hub helps congregations move beyond the initial invitation to attend, and grow toward building meaningful connections where young people know they belong. </a:t>
            </a:r>
          </a:p>
          <a:p>
            <a:r>
              <a:rPr lang="en-US" dirty="0"/>
              <a:t> </a:t>
            </a:r>
            <a:endParaRPr lang="en-US" dirty="0">
              <a:ea typeface="Calibri"/>
              <a:cs typeface="Calibri"/>
            </a:endParaRPr>
          </a:p>
          <a:p>
            <a:r>
              <a:rPr lang="en-US"/>
              <a:t>Our Mission and Service gifts help make this ministry possible. Through this support, The Hub Community Network can continue creating spaces where youth and young adults experience community, explore faith, and encounter the inclusive love of God. </a:t>
            </a:r>
          </a:p>
          <a:p>
            <a:r>
              <a:rPr lang="en-US" dirty="0"/>
              <a:t> </a:t>
            </a:r>
            <a:endParaRPr lang="en-US" dirty="0">
              <a:ea typeface="Calibri"/>
              <a:cs typeface="Calibri"/>
            </a:endParaRPr>
          </a:p>
          <a:p>
            <a:r>
              <a:rPr lang="en-US"/>
              <a:t>Our gifts through Mission and Service support ministries that walk alongside young people and create places of belonging. Let’s give generously so youth and young adults can continue being welcomed into spaces of connection and community. </a:t>
            </a:r>
          </a:p>
        </p:txBody>
      </p:sp>
      <p:sp>
        <p:nvSpPr>
          <p:cNvPr id="4" name="Slide Number Placeholder 3"/>
          <p:cNvSpPr>
            <a:spLocks noGrp="1"/>
          </p:cNvSpPr>
          <p:nvPr>
            <p:ph type="sldNum" sz="quarter" idx="5"/>
          </p:nvPr>
        </p:nvSpPr>
        <p:spPr/>
        <p:txBody>
          <a:bodyPr/>
          <a:lstStyle/>
          <a:p>
            <a:fld id="{817601A2-3820-43F0-BC4A-929CB0FA8DD4}" type="slidenum">
              <a:t>2</a:t>
            </a:fld>
            <a:endParaRPr lang="en-US"/>
          </a:p>
        </p:txBody>
      </p:sp>
    </p:spTree>
    <p:extLst>
      <p:ext uri="{BB962C8B-B14F-4D97-AF65-F5344CB8AC3E}">
        <p14:creationId xmlns:p14="http://schemas.microsoft.com/office/powerpoint/2010/main" val="8374789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7/21/2026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7/21/2026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7/21/2026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7/21/2026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7/21/2026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7/21/2026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7/21/2026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7/21/2026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7/21/2026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7/21/2026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7/21/2026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7/21/2026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F33B24C-E2AE-4B83-A3A6-FA51ED2E4159}"/>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52DAAA-CEC2-A166-980F-331C45E23BC9}"/>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470FAF0E-4440-642D-5AA1-37D1B67E1A36}"/>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9943198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haredContentType xmlns="Microsoft.SharePoint.Taxonomy.ContentTypeSync" SourceId="3c940ca1-5ff5-4c12-9ecd-e33ede4a829f" ContentTypeId="0x0101" PreviousValue="false"/>
</file>

<file path=customXml/item3.xml><?xml version="1.0" encoding="utf-8"?>
<p:properties xmlns:p="http://schemas.microsoft.com/office/2006/metadata/properties" xmlns:xsi="http://www.w3.org/2001/XMLSchema-instance" xmlns:pc="http://schemas.microsoft.com/office/infopath/2007/PartnerControls">
  <documentManagement>
    <Credit xmlns="51dc2e4b-bf63-4bda-b747-c27924f79ae2" xsi:nil="true"/>
    <Region xmlns="eb6d8c5d-5b31-4807-8756-a31b61bec20d" xsi:nil="true"/>
    <TaxCatchAll xmlns="eb6d8c5d-5b31-4807-8756-a31b61bec20d" xsi:nil="true"/>
    <Thumbnail xmlns="51dc2e4b-bf63-4bda-b747-c27924f79ae2" xsi:nil="true"/>
    <Source xmlns="51dc2e4b-bf63-4bda-b747-c27924f79ae2" xsi:nil="true"/>
    <lcf76f155ced4ddcb4097134ff3c332f xmlns="51dc2e4b-bf63-4bda-b747-c27924f79ae2">
      <Terms xmlns="http://schemas.microsoft.com/office/infopath/2007/PartnerControls"/>
    </lcf76f155ced4ddcb4097134ff3c332f>
    <Usedin xmlns="51dc2e4b-bf63-4bda-b747-c27924f79ae2" xsi:nil="true"/>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813F4C8A5C740146BB467E1F805E6B59" ma:contentTypeVersion="27" ma:contentTypeDescription="Create a new document." ma:contentTypeScope="" ma:versionID="0b0cb38fc259f04dc62f2a8b002b0c01">
  <xsd:schema xmlns:xsd="http://www.w3.org/2001/XMLSchema" xmlns:xs="http://www.w3.org/2001/XMLSchema" xmlns:p="http://schemas.microsoft.com/office/2006/metadata/properties" xmlns:ns2="eb6d8c5d-5b31-4807-8756-a31b61bec20d" xmlns:ns3="51dc2e4b-bf63-4bda-b747-c27924f79ae2" xmlns:ns4="f235ab88-6d95-44b4-9fae-e6e389b95fc3" targetNamespace="http://schemas.microsoft.com/office/2006/metadata/properties" ma:root="true" ma:fieldsID="26ee2e785dbf62eff75947e5b51df732" ns2:_="" ns3:_="" ns4:_="">
    <xsd:import namespace="eb6d8c5d-5b31-4807-8756-a31b61bec20d"/>
    <xsd:import namespace="51dc2e4b-bf63-4bda-b747-c27924f79ae2"/>
    <xsd:import namespace="f235ab88-6d95-44b4-9fae-e6e389b95fc3"/>
    <xsd:element name="properties">
      <xsd:complexType>
        <xsd:sequence>
          <xsd:element name="documentManagement">
            <xsd:complexType>
              <xsd:all>
                <xsd:element ref="ns2:Region" minOccurs="0"/>
                <xsd:element ref="ns3:MediaServiceLocation" minOccurs="0"/>
                <xsd:element ref="ns3:MediaServiceOCR" minOccurs="0"/>
                <xsd:element ref="ns4:SharedWithUsers" minOccurs="0"/>
                <xsd:element ref="ns4:SharedWithDetails"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Usedin" minOccurs="0"/>
                <xsd:element ref="ns3:Credit" minOccurs="0"/>
                <xsd:element ref="ns3:Source" minOccurs="0"/>
                <xsd:element ref="ns3:Thumbnail" minOccurs="0"/>
                <xsd:element ref="ns2:TaxCatchAll" minOccurs="0"/>
                <xsd:element ref="ns3:lcf76f155ced4ddcb4097134ff3c332f" minOccurs="0"/>
                <xsd:element ref="ns3:MediaServiceObjectDetectorVersions" minOccurs="0"/>
                <xsd:element ref="ns3:MediaServiceSearchProperties" minOccurs="0"/>
                <xsd:element ref="ns3:MediaServiceMetadata" minOccurs="0"/>
                <xsd:element ref="ns3:MediaServiceFastMetadata" minOccurs="0"/>
                <xsd:element ref="ns3:MediaServiceDateTaken" minOccurs="0"/>
                <xsd:element ref="ns3:MediaServiceAutoTag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6d8c5d-5b31-4807-8756-a31b61bec20d" elementFormDefault="qualified">
    <xsd:import namespace="http://schemas.microsoft.com/office/2006/documentManagement/types"/>
    <xsd:import namespace="http://schemas.microsoft.com/office/infopath/2007/PartnerControls"/>
    <xsd:element name="Region" ma:index="8" nillable="true" ma:displayName="Region" ma:default="" ma:format="Dropdown" ma:internalName="Region">
      <xsd:simpleType>
        <xsd:restriction base="dms:Choice">
          <xsd:enumeration value="choicesPlaceholder1"/>
          <xsd:enumeration value="choicesPlaceholder2"/>
          <xsd:enumeration value="choicesPlaceholder3"/>
        </xsd:restriction>
      </xsd:simpleType>
    </xsd:element>
    <xsd:element name="TaxCatchAll" ma:index="23" nillable="true" ma:displayName="Taxonomy Catch All Column" ma:hidden="true" ma:list="{97a75323-d2b9-4b02-9bc8-cfb24b0b7f5f}" ma:internalName="TaxCatchAll" ma:showField="CatchAllData" ma:web="f235ab88-6d95-44b4-9fae-e6e389b95fc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1dc2e4b-bf63-4bda-b747-c27924f79ae2" elementFormDefault="qualified">
    <xsd:import namespace="http://schemas.microsoft.com/office/2006/documentManagement/types"/>
    <xsd:import namespace="http://schemas.microsoft.com/office/infopath/2007/PartnerControls"/>
    <xsd:element name="MediaServiceLocation" ma:index="9" nillable="true" ma:displayName="Location" ma:internalName="MediaServiceLocation" ma:readOnly="true">
      <xsd:simpleType>
        <xsd:restriction base="dms:Text"/>
      </xsd:simpleType>
    </xsd:element>
    <xsd:element name="MediaServiceOCR" ma:index="10"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7" nillable="true" ma:displayName="Length (seconds)" ma:internalName="MediaLengthInSeconds" ma:readOnly="true">
      <xsd:simpleType>
        <xsd:restriction base="dms:Unknown"/>
      </xsd:simpleType>
    </xsd:element>
    <xsd:element name="Usedin" ma:index="19" nillable="true" ma:displayName="Used in" ma:format="Dropdown" ma:internalName="Usedin">
      <xsd:simpleType>
        <xsd:restriction base="dms:Note">
          <xsd:maxLength value="255"/>
        </xsd:restriction>
      </xsd:simpleType>
    </xsd:element>
    <xsd:element name="Credit" ma:index="20" nillable="true" ma:displayName="Credit" ma:format="Dropdown" ma:internalName="Credit">
      <xsd:simpleType>
        <xsd:restriction base="dms:Text">
          <xsd:maxLength value="255"/>
        </xsd:restriction>
      </xsd:simpleType>
    </xsd:element>
    <xsd:element name="Source" ma:index="21" nillable="true" ma:displayName="Source" ma:description="Where did photo come from?" ma:format="Dropdown" ma:internalName="Source">
      <xsd:simpleType>
        <xsd:restriction base="dms:Text">
          <xsd:maxLength value="255"/>
        </xsd:restriction>
      </xsd:simpleType>
    </xsd:element>
    <xsd:element name="Thumbnail" ma:index="22" nillable="true" ma:displayName="Thumbnail" ma:description="Thumbnail of photo" ma:format="Dropdown" ma:internalName="Thumbnail">
      <xsd:simpleType>
        <xsd:restriction base="dms:Text">
          <xsd:maxLength value="255"/>
        </xsd:restrictio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3c940ca1-5ff5-4c12-9ecd-e33ede4a829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element name="MediaServiceMetadata" ma:index="29" nillable="true" ma:displayName="MediaServiceMetadata" ma:hidden="true" ma:internalName="MediaServiceMetadata" ma:readOnly="true">
      <xsd:simpleType>
        <xsd:restriction base="dms:Note"/>
      </xsd:simpleType>
    </xsd:element>
    <xsd:element name="MediaServiceFastMetadata" ma:index="30" nillable="true" ma:displayName="MediaServiceFastMetadata" ma:hidden="true" ma:internalName="MediaServiceFastMetadata" ma:readOnly="true">
      <xsd:simpleType>
        <xsd:restriction base="dms:Note"/>
      </xsd:simpleType>
    </xsd:element>
    <xsd:element name="MediaServiceDateTaken" ma:index="31" nillable="true" ma:displayName="MediaServiceDateTaken" ma:hidden="true" ma:internalName="MediaServiceDateTaken" ma:readOnly="true">
      <xsd:simpleType>
        <xsd:restriction base="dms:Text"/>
      </xsd:simpleType>
    </xsd:element>
    <xsd:element name="MediaServiceAutoTags" ma:index="32" nillable="true" ma:displayName="Tags" ma:internalName="MediaServiceAutoTags" ma:readOnly="true">
      <xsd:simpleType>
        <xsd:restriction base="dms:Text"/>
      </xsd:simpleType>
    </xsd:element>
    <xsd:element name="MediaServiceBillingMetadata" ma:index="3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235ab88-6d95-44b4-9fae-e6e389b95fc3"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ma:index="18" ma:displayName="Subject"/>
        <xsd:element ref="dc:description" minOccurs="0" maxOccurs="1"/>
        <xsd:element name="keywords" minOccurs="0" maxOccurs="1" type="xsd:string" ma:index="26"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1623609-2181-4F16-A571-2FE830FBAC81}">
  <ds:schemaRefs>
    <ds:schemaRef ds:uri="http://schemas.microsoft.com/sharepoint/v3/contenttype/forms"/>
  </ds:schemaRefs>
</ds:datastoreItem>
</file>

<file path=customXml/itemProps2.xml><?xml version="1.0" encoding="utf-8"?>
<ds:datastoreItem xmlns:ds="http://schemas.openxmlformats.org/officeDocument/2006/customXml" ds:itemID="{4261E6CE-94D2-4EC5-B7F5-A7A0AEFD8438}">
  <ds:schemaRefs>
    <ds:schemaRef ds:uri="Microsoft.SharePoint.Taxonomy.ContentTypeSync"/>
  </ds:schemaRefs>
</ds:datastoreItem>
</file>

<file path=customXml/itemProps3.xml><?xml version="1.0" encoding="utf-8"?>
<ds:datastoreItem xmlns:ds="http://schemas.openxmlformats.org/officeDocument/2006/customXml" ds:itemID="{BB3B2E3D-AF41-47CA-A459-A8535B0CF7B7}">
  <ds:schemaRefs>
    <ds:schemaRef ds:uri="http://schemas.microsoft.com/office/2006/metadata/properties"/>
    <ds:schemaRef ds:uri="http://schemas.microsoft.com/office/infopath/2007/PartnerControls"/>
    <ds:schemaRef ds:uri="51dc2e4b-bf63-4bda-b747-c27924f79ae2"/>
    <ds:schemaRef ds:uri="eb6d8c5d-5b31-4807-8756-a31b61bec20d"/>
  </ds:schemaRefs>
</ds:datastoreItem>
</file>

<file path=customXml/itemProps4.xml><?xml version="1.0" encoding="utf-8"?>
<ds:datastoreItem xmlns:ds="http://schemas.openxmlformats.org/officeDocument/2006/customXml" ds:itemID="{7AECC11B-3649-4624-B191-78D839ADF8D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b6d8c5d-5b31-4807-8756-a31b61bec20d"/>
    <ds:schemaRef ds:uri="51dc2e4b-bf63-4bda-b747-c27924f79ae2"/>
    <ds:schemaRef ds:uri="f235ab88-6d95-44b4-9fae-e6e389b95fc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2</Slides>
  <Notes>1</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7</cp:revision>
  <dcterms:created xsi:type="dcterms:W3CDTF">2026-07-21T21:05:48Z</dcterms:created>
  <dcterms:modified xsi:type="dcterms:W3CDTF">2026-07-21T21:06:44Z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0x010100813F4C8A5C740146BB467E1F805E6B59</vt:lpwstr>
  </property>
  <property fmtid="{D5CDD505-2E9C-101B-9397-08002B2CF9AE}" pid="3" name="MediaServiceImageTags">
    <vt:lpwstr/>
  </property>
</Properties>
</file>