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8"/>
  </p:notesMasterIdLst>
  <p:sldIdLst>
    <p:sldId id="256" r:id="rId6"/>
    <p:sldId id="25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402744-CFAF-013F-1415-BBEA4636B480}" v="6" dt="2026-08-18T18:18:23.861"/>
    <p1510:client id="{6362C25F-AD63-025F-E303-FC3D5CCB4224}" v="6" dt="2026-08-18T18:14:53.323"/>
    <p1510:client id="{7F2D1F99-688F-6E9D-7297-6E482F083A32}" v="4" dt="2026-08-18T18:20:35.5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6362C25F-AD63-025F-E303-FC3D5CCB4224}"/>
    <pc:docChg chg="modSld">
      <pc:chgData name="" userId="" providerId="" clId="Web-{6362C25F-AD63-025F-E303-FC3D5CCB4224}" dt="2026-08-18T18:14:35.651" v="1"/>
      <pc:docMkLst>
        <pc:docMk/>
      </pc:docMkLst>
      <pc:sldChg chg="delSp">
        <pc:chgData name="" userId="" providerId="" clId="Web-{6362C25F-AD63-025F-E303-FC3D5CCB4224}" dt="2026-08-18T18:14:35.651" v="1"/>
        <pc:sldMkLst>
          <pc:docMk/>
          <pc:sldMk cId="109857222" sldId="256"/>
        </pc:sldMkLst>
        <pc:spChg chg="del">
          <ac:chgData name="" userId="" providerId="" clId="Web-{6362C25F-AD63-025F-E303-FC3D5CCB4224}" dt="2026-08-18T18:14:35.651" v="1"/>
          <ac:spMkLst>
            <pc:docMk/>
            <pc:sldMk cId="109857222" sldId="256"/>
            <ac:spMk id="2" creationId="{00000000-0000-0000-0000-000000000000}"/>
          </ac:spMkLst>
        </pc:spChg>
        <pc:spChg chg="del">
          <ac:chgData name="" userId="" providerId="" clId="Web-{6362C25F-AD63-025F-E303-FC3D5CCB4224}" dt="2026-08-18T18:14:35.651" v="0"/>
          <ac:spMkLst>
            <pc:docMk/>
            <pc:sldMk cId="109857222" sldId="256"/>
            <ac:spMk id="3" creationId="{00000000-0000-0000-0000-000000000000}"/>
          </ac:spMkLst>
        </pc:spChg>
      </pc:sldChg>
    </pc:docChg>
  </pc:docChgLst>
  <pc:docChgLst>
    <pc:chgData name="Lindsay Glennie" userId="S::lglennie@united-church.ca::e85a353d-2799-4edf-884d-40213d31629a" providerId="AD" clId="Web-{2A402744-CFAF-013F-1415-BBEA4636B480}"/>
    <pc:docChg chg="modSld">
      <pc:chgData name="Lindsay Glennie" userId="S::lglennie@united-church.ca::e85a353d-2799-4edf-884d-40213d31629a" providerId="AD" clId="Web-{2A402744-CFAF-013F-1415-BBEA4636B480}" dt="2026-08-18T18:18:23.861" v="5"/>
      <pc:docMkLst>
        <pc:docMk/>
      </pc:docMkLst>
      <pc:sldChg chg="addSp delSp modSp">
        <pc:chgData name="Lindsay Glennie" userId="S::lglennie@united-church.ca::e85a353d-2799-4edf-884d-40213d31629a" providerId="AD" clId="Web-{2A402744-CFAF-013F-1415-BBEA4636B480}" dt="2026-08-18T18:18:17.767" v="4"/>
        <pc:sldMkLst>
          <pc:docMk/>
          <pc:sldMk cId="109857222" sldId="256"/>
        </pc:sldMkLst>
        <pc:picChg chg="add del mod">
          <ac:chgData name="Lindsay Glennie" userId="S::lglennie@united-church.ca::e85a353d-2799-4edf-884d-40213d31629a" providerId="AD" clId="Web-{2A402744-CFAF-013F-1415-BBEA4636B480}" dt="2026-08-18T18:18:10.486" v="3"/>
          <ac:picMkLst>
            <pc:docMk/>
            <pc:sldMk cId="109857222" sldId="256"/>
            <ac:picMk id="2" creationId="{14B7F9E0-44D3-8048-81EB-E65C646A8F82}"/>
          </ac:picMkLst>
        </pc:picChg>
        <pc:picChg chg="add mod">
          <ac:chgData name="Lindsay Glennie" userId="S::lglennie@united-church.ca::e85a353d-2799-4edf-884d-40213d31629a" providerId="AD" clId="Web-{2A402744-CFAF-013F-1415-BBEA4636B480}" dt="2026-08-18T18:18:17.767" v="4"/>
          <ac:picMkLst>
            <pc:docMk/>
            <pc:sldMk cId="109857222" sldId="256"/>
            <ac:picMk id="3" creationId="{89AF028D-66E5-1AF3-33A9-1086C83DCAB6}"/>
          </ac:picMkLst>
        </pc:picChg>
        <pc:picChg chg="del">
          <ac:chgData name="Lindsay Glennie" userId="S::lglennie@united-church.ca::e85a353d-2799-4edf-884d-40213d31629a" providerId="AD" clId="Web-{2A402744-CFAF-013F-1415-BBEA4636B480}" dt="2026-08-18T18:17:54.470" v="0"/>
          <ac:picMkLst>
            <pc:docMk/>
            <pc:sldMk cId="109857222" sldId="256"/>
            <ac:picMk id="4" creationId="{59CB95C5-4EEB-E471-606E-A1D4EC70F37A}"/>
          </ac:picMkLst>
        </pc:picChg>
      </pc:sldChg>
      <pc:sldChg chg="addSp delSp modSp">
        <pc:chgData name="Lindsay Glennie" userId="S::lglennie@united-church.ca::e85a353d-2799-4edf-884d-40213d31629a" providerId="AD" clId="Web-{2A402744-CFAF-013F-1415-BBEA4636B480}" dt="2026-08-18T18:18:23.861" v="5"/>
        <pc:sldMkLst>
          <pc:docMk/>
          <pc:sldMk cId="3657700669" sldId="257"/>
        </pc:sldMkLst>
        <pc:picChg chg="del">
          <ac:chgData name="Lindsay Glennie" userId="S::lglennie@united-church.ca::e85a353d-2799-4edf-884d-40213d31629a" providerId="AD" clId="Web-{2A402744-CFAF-013F-1415-BBEA4636B480}" dt="2026-08-18T18:17:56.673" v="1"/>
          <ac:picMkLst>
            <pc:docMk/>
            <pc:sldMk cId="3657700669" sldId="257"/>
            <ac:picMk id="2" creationId="{CC2D4CA0-8219-F3D4-39DD-BA241F2BDFAB}"/>
          </ac:picMkLst>
        </pc:picChg>
        <pc:picChg chg="add mod">
          <ac:chgData name="Lindsay Glennie" userId="S::lglennie@united-church.ca::e85a353d-2799-4edf-884d-40213d31629a" providerId="AD" clId="Web-{2A402744-CFAF-013F-1415-BBEA4636B480}" dt="2026-08-18T18:18:23.861" v="5"/>
          <ac:picMkLst>
            <pc:docMk/>
            <pc:sldMk cId="3657700669" sldId="257"/>
            <ac:picMk id="3" creationId="{8FC09669-D62E-143B-A6A1-77F6EF03A8E8}"/>
          </ac:picMkLst>
        </pc:picChg>
      </pc:sldChg>
    </pc:docChg>
  </pc:docChgLst>
  <pc:docChgLst>
    <pc:chgData name="Lindsay Glennie" userId="S::lglennie@united-church.ca::e85a353d-2799-4edf-884d-40213d31629a" providerId="AD" clId="Web-{7F2D1F99-688F-6E9D-7297-6E482F083A32}"/>
    <pc:docChg chg="modSld">
      <pc:chgData name="Lindsay Glennie" userId="S::lglennie@united-church.ca::e85a353d-2799-4edf-884d-40213d31629a" providerId="AD" clId="Web-{7F2D1F99-688F-6E9D-7297-6E482F083A32}" dt="2026-08-18T18:20:35.550" v="3"/>
      <pc:docMkLst>
        <pc:docMk/>
      </pc:docMkLst>
      <pc:sldChg chg="addSp delSp modSp">
        <pc:chgData name="Lindsay Glennie" userId="S::lglennie@united-church.ca::e85a353d-2799-4edf-884d-40213d31629a" providerId="AD" clId="Web-{7F2D1F99-688F-6E9D-7297-6E482F083A32}" dt="2026-08-18T18:20:31.284" v="2"/>
        <pc:sldMkLst>
          <pc:docMk/>
          <pc:sldMk cId="109857222" sldId="256"/>
        </pc:sldMkLst>
        <pc:picChg chg="add mod">
          <ac:chgData name="Lindsay Glennie" userId="S::lglennie@united-church.ca::e85a353d-2799-4edf-884d-40213d31629a" providerId="AD" clId="Web-{7F2D1F99-688F-6E9D-7297-6E482F083A32}" dt="2026-08-18T18:20:31.284" v="2"/>
          <ac:picMkLst>
            <pc:docMk/>
            <pc:sldMk cId="109857222" sldId="256"/>
            <ac:picMk id="2" creationId="{AB4045B1-71D4-33F2-D2A2-FB2AE393A25F}"/>
          </ac:picMkLst>
        </pc:picChg>
        <pc:picChg chg="del">
          <ac:chgData name="Lindsay Glennie" userId="S::lglennie@united-church.ca::e85a353d-2799-4edf-884d-40213d31629a" providerId="AD" clId="Web-{7F2D1F99-688F-6E9D-7297-6E482F083A32}" dt="2026-08-18T18:20:21.565" v="0"/>
          <ac:picMkLst>
            <pc:docMk/>
            <pc:sldMk cId="109857222" sldId="256"/>
            <ac:picMk id="3" creationId="{89AF028D-66E5-1AF3-33A9-1086C83DCAB6}"/>
          </ac:picMkLst>
        </pc:picChg>
      </pc:sldChg>
      <pc:sldChg chg="addSp delSp modSp">
        <pc:chgData name="Lindsay Glennie" userId="S::lglennie@united-church.ca::e85a353d-2799-4edf-884d-40213d31629a" providerId="AD" clId="Web-{7F2D1F99-688F-6E9D-7297-6E482F083A32}" dt="2026-08-18T18:20:35.550" v="3"/>
        <pc:sldMkLst>
          <pc:docMk/>
          <pc:sldMk cId="3657700669" sldId="257"/>
        </pc:sldMkLst>
        <pc:picChg chg="add mod">
          <ac:chgData name="Lindsay Glennie" userId="S::lglennie@united-church.ca::e85a353d-2799-4edf-884d-40213d31629a" providerId="AD" clId="Web-{7F2D1F99-688F-6E9D-7297-6E482F083A32}" dt="2026-08-18T18:20:35.550" v="3"/>
          <ac:picMkLst>
            <pc:docMk/>
            <pc:sldMk cId="3657700669" sldId="257"/>
            <ac:picMk id="2" creationId="{00AA461F-9B82-7FBE-0EB6-4B5FDCC117AC}"/>
          </ac:picMkLst>
        </pc:picChg>
        <pc:picChg chg="del">
          <ac:chgData name="Lindsay Glennie" userId="S::lglennie@united-church.ca::e85a353d-2799-4edf-884d-40213d31629a" providerId="AD" clId="Web-{7F2D1F99-688F-6E9D-7297-6E482F083A32}" dt="2026-08-18T18:20:23.362" v="1"/>
          <ac:picMkLst>
            <pc:docMk/>
            <pc:sldMk cId="3657700669" sldId="257"/>
            <ac:picMk id="3" creationId="{8FC09669-D62E-143B-A6A1-77F6EF03A8E8}"/>
          </ac:picMkLst>
        </pc:picChg>
      </pc:sldChg>
    </pc:docChg>
  </pc:docChgLst>
  <pc:docChgLst>
    <pc:chgData name="Lindsay Glennie" userId="S::lglennie@united-church.ca::e85a353d-2799-4edf-884d-40213d31629a" providerId="AD" clId="Web-{C943FD6F-ED4F-826F-F055-563788323103}"/>
    <pc:docChg chg="modSld">
      <pc:chgData name="Lindsay Glennie" userId="S::lglennie@united-church.ca::e85a353d-2799-4edf-884d-40213d31629a" providerId="AD" clId="Web-{C943FD6F-ED4F-826F-F055-563788323103}" dt="2026-08-19T19:56:12.907" v="0"/>
      <pc:docMkLst>
        <pc:docMk/>
      </pc:docMkLst>
      <pc:sldChg chg="modNotes">
        <pc:chgData name="Lindsay Glennie" userId="S::lglennie@united-church.ca::e85a353d-2799-4edf-884d-40213d31629a" providerId="AD" clId="Web-{C943FD6F-ED4F-826F-F055-563788323103}" dt="2026-08-19T19:56:12.907" v="0"/>
        <pc:sldMkLst>
          <pc:docMk/>
          <pc:sldMk cId="3657700669" sldId="257"/>
        </pc:sldMkLst>
      </pc:sldChg>
    </pc:docChg>
  </pc:docChgLst>
  <pc:docChgLst>
    <pc:chgData name="Lindsay Glennie" userId="S::lglennie@united-church.ca::e85a353d-2799-4edf-884d-40213d31629a" providerId="AD" clId="Web-{6362C25F-AD63-025F-E303-FC3D5CCB4224}"/>
    <pc:docChg chg="addSld modSld">
      <pc:chgData name="Lindsay Glennie" userId="S::lglennie@united-church.ca::e85a353d-2799-4edf-884d-40213d31629a" providerId="AD" clId="Web-{6362C25F-AD63-025F-E303-FC3D5CCB4224}" dt="2026-08-18T18:14:53.323" v="3"/>
      <pc:docMkLst>
        <pc:docMk/>
      </pc:docMkLst>
      <pc:sldChg chg="addSp modSp">
        <pc:chgData name="Lindsay Glennie" userId="S::lglennie@united-church.ca::e85a353d-2799-4edf-884d-40213d31629a" providerId="AD" clId="Web-{6362C25F-AD63-025F-E303-FC3D5CCB4224}" dt="2026-08-18T18:14:45.354" v="0"/>
        <pc:sldMkLst>
          <pc:docMk/>
          <pc:sldMk cId="109857222" sldId="256"/>
        </pc:sldMkLst>
        <pc:picChg chg="add mod">
          <ac:chgData name="Lindsay Glennie" userId="S::lglennie@united-church.ca::e85a353d-2799-4edf-884d-40213d31629a" providerId="AD" clId="Web-{6362C25F-AD63-025F-E303-FC3D5CCB4224}" dt="2026-08-18T18:14:45.354" v="0"/>
          <ac:picMkLst>
            <pc:docMk/>
            <pc:sldMk cId="109857222" sldId="256"/>
            <ac:picMk id="4" creationId="{59CB95C5-4EEB-E471-606E-A1D4EC70F37A}"/>
          </ac:picMkLst>
        </pc:picChg>
      </pc:sldChg>
      <pc:sldChg chg="addSp delSp modSp add replId">
        <pc:chgData name="Lindsay Glennie" userId="S::lglennie@united-church.ca::e85a353d-2799-4edf-884d-40213d31629a" providerId="AD" clId="Web-{6362C25F-AD63-025F-E303-FC3D5CCB4224}" dt="2026-08-18T18:14:53.323" v="3"/>
        <pc:sldMkLst>
          <pc:docMk/>
          <pc:sldMk cId="3657700669" sldId="257"/>
        </pc:sldMkLst>
        <pc:picChg chg="add mod">
          <ac:chgData name="Lindsay Glennie" userId="S::lglennie@united-church.ca::e85a353d-2799-4edf-884d-40213d31629a" providerId="AD" clId="Web-{6362C25F-AD63-025F-E303-FC3D5CCB4224}" dt="2026-08-18T18:14:53.323" v="3"/>
          <ac:picMkLst>
            <pc:docMk/>
            <pc:sldMk cId="3657700669" sldId="257"/>
            <ac:picMk id="2" creationId="{CC2D4CA0-8219-F3D4-39DD-BA241F2BDFAB}"/>
          </ac:picMkLst>
        </pc:picChg>
        <pc:picChg chg="del">
          <ac:chgData name="Lindsay Glennie" userId="S::lglennie@united-church.ca::e85a353d-2799-4edf-884d-40213d31629a" providerId="AD" clId="Web-{6362C25F-AD63-025F-E303-FC3D5CCB4224}" dt="2026-08-18T18:14:49.464" v="2"/>
          <ac:picMkLst>
            <pc:docMk/>
            <pc:sldMk cId="3657700669" sldId="257"/>
            <ac:picMk id="4" creationId="{F074C417-77F5-0D41-EA43-71CD0584338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9C8923-97B4-4BFB-9B3B-08D0CD24DAF3}" type="datetimeFigureOut">
              <a:t>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6E56F7-BF84-4D2D-B860-764F19429D1E}" type="slidenum">
              <a:t>‹#›</a:t>
            </a:fld>
            <a:endParaRPr lang="en-US"/>
          </a:p>
        </p:txBody>
      </p:sp>
    </p:spTree>
    <p:extLst>
      <p:ext uri="{BB962C8B-B14F-4D97-AF65-F5344CB8AC3E}">
        <p14:creationId xmlns:p14="http://schemas.microsoft.com/office/powerpoint/2010/main" val="4073500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Wiikwemkoong Unceded Territory, healing happens in many forms. The Healing with Horses program brings people together to connect with one another, the land, and the gentle and powerful strength of horses. Among them are four Ojibwe Spirit Horses, a rare and sacred breed with a powerful connection to the community. Their story is one of survival and return. </a:t>
            </a:r>
          </a:p>
          <a:p>
            <a:r>
              <a:rPr lang="en-US"/>
              <a:t> </a:t>
            </a:r>
          </a:p>
          <a:p>
            <a:r>
              <a:rPr lang="en-US"/>
              <a:t>At one point in history, the Ojibwe Spirit Horses were stolen from the community. Their return to the land and the people who have always known and cherished them is an act of resilience and reconciliation. Today, their presence offers a living reminder that what has been disrupted can be restored, and that healing can begin with reconnecting to what has been lost. </a:t>
            </a:r>
          </a:p>
          <a:p>
            <a:r>
              <a:rPr lang="en-US"/>
              <a:t> </a:t>
            </a:r>
          </a:p>
          <a:p>
            <a:r>
              <a:rPr lang="en-US"/>
              <a:t>That spirit is at the heart of Healing with Horses. Supported by our Mission and Service gifts, the program brings equine therapy together with Indigenous and Anishinaabe ways of knowing and being. Traditional teachings, the Medicine Wheel, and the importance of relationships create a foundation for emotional, spiritual, and cultural healing. </a:t>
            </a:r>
          </a:p>
          <a:p>
            <a:r>
              <a:rPr lang="en-US"/>
              <a:t> </a:t>
            </a:r>
          </a:p>
          <a:p>
            <a:r>
              <a:rPr lang="en-US"/>
              <a:t>Over the winter, participants ride through the snowy bush, sketched horses outdoors, and learned about emotional regulation, boundaries, and self-compassion. Some walked beside the horses or brushed their coats. Others gathered in circle and found a place to listen and be heard. </a:t>
            </a:r>
          </a:p>
          <a:p>
            <a:r>
              <a:rPr lang="en-US"/>
              <a:t> </a:t>
            </a:r>
          </a:p>
          <a:p>
            <a:r>
              <a:rPr lang="en-US"/>
              <a:t>For some participants, sharing feelings was difficult. Through the program, they began to find their voices. Children learned ways to understand and manage their emotions, adults reconnected with their inner strength, and together, participants discovered that healing doesn't have to happen alone. </a:t>
            </a:r>
          </a:p>
          <a:p>
            <a:r>
              <a:rPr lang="en-US"/>
              <a:t> </a:t>
            </a:r>
          </a:p>
          <a:p>
            <a:r>
              <a:rPr lang="en-US"/>
              <a:t>The horses help create that space. Their calming presence invites people to slow down, pay attention, and connect in a different way. </a:t>
            </a:r>
          </a:p>
          <a:p>
            <a:r>
              <a:rPr lang="en-US"/>
              <a:t> </a:t>
            </a:r>
          </a:p>
          <a:p>
            <a:r>
              <a:rPr lang="en-US"/>
              <a:t>There's growing interest in expanding Healing with Horses so more people can take part throughout the year. Plans for a barn or indoor structure would allow this work to continue in every season. </a:t>
            </a:r>
          </a:p>
          <a:p>
            <a:r>
              <a:rPr lang="en-US"/>
              <a:t> </a:t>
            </a:r>
          </a:p>
          <a:p>
            <a:r>
              <a:rPr lang="en-US"/>
              <a:t>Our Mission and Service gifts help make this possible. Our gifts support Indigenous-led programs that create opportunities for cultural reconnection, community, and healing. The Ojibwe Spirit Horses have found their way home. Through Healing with Horses, they are helping others find their way, too. Let's give generously.  </a:t>
            </a:r>
          </a:p>
        </p:txBody>
      </p:sp>
      <p:sp>
        <p:nvSpPr>
          <p:cNvPr id="4" name="Slide Number Placeholder 3"/>
          <p:cNvSpPr>
            <a:spLocks noGrp="1"/>
          </p:cNvSpPr>
          <p:nvPr>
            <p:ph type="sldNum" sz="quarter" idx="5"/>
          </p:nvPr>
        </p:nvSpPr>
        <p:spPr/>
        <p:txBody>
          <a:bodyPr/>
          <a:lstStyle/>
          <a:p>
            <a:fld id="{3B6E56F7-BF84-4D2D-B860-764F19429D1E}" type="slidenum">
              <a:t>2</a:t>
            </a:fld>
            <a:endParaRPr lang="en-US"/>
          </a:p>
        </p:txBody>
      </p:sp>
    </p:spTree>
    <p:extLst>
      <p:ext uri="{BB962C8B-B14F-4D97-AF65-F5344CB8AC3E}">
        <p14:creationId xmlns:p14="http://schemas.microsoft.com/office/powerpoint/2010/main" val="417754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B4045B1-71D4-33F2-D2A2-FB2AE393A25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2C8E5-6C53-5FBE-7CDD-CD1B6733E68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0AA461F-9B82-7FBE-0EB6-4B5FDCC117AC}"/>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577006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3c940ca1-5ff5-4c12-9ecd-e33ede4a829f" ContentTypeId="0x0101" PreviousValue="false"/>
</file>

<file path=customXml/item3.xml><?xml version="1.0" encoding="utf-8"?>
<p:properties xmlns:p="http://schemas.microsoft.com/office/2006/metadata/properties" xmlns:xsi="http://www.w3.org/2001/XMLSchema-instance" xmlns:pc="http://schemas.microsoft.com/office/infopath/2007/PartnerControls">
  <documentManagement>
    <Credit xmlns="51dc2e4b-bf63-4bda-b747-c27924f79ae2" xsi:nil="true"/>
    <Region xmlns="eb6d8c5d-5b31-4807-8756-a31b61bec20d" xsi:nil="true"/>
    <TaxCatchAll xmlns="eb6d8c5d-5b31-4807-8756-a31b61bec20d" xsi:nil="true"/>
    <Thumbnail xmlns="51dc2e4b-bf63-4bda-b747-c27924f79ae2" xsi:nil="true"/>
    <Source xmlns="51dc2e4b-bf63-4bda-b747-c27924f79ae2" xsi:nil="true"/>
    <lcf76f155ced4ddcb4097134ff3c332f xmlns="51dc2e4b-bf63-4bda-b747-c27924f79ae2">
      <Terms xmlns="http://schemas.microsoft.com/office/infopath/2007/PartnerControls"/>
    </lcf76f155ced4ddcb4097134ff3c332f>
    <Usedin xmlns="51dc2e4b-bf63-4bda-b747-c27924f79ae2"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813F4C8A5C740146BB467E1F805E6B59" ma:contentTypeVersion="27" ma:contentTypeDescription="Create a new document." ma:contentTypeScope="" ma:versionID="0b0cb38fc259f04dc62f2a8b002b0c01">
  <xsd:schema xmlns:xsd="http://www.w3.org/2001/XMLSchema" xmlns:xs="http://www.w3.org/2001/XMLSchema" xmlns:p="http://schemas.microsoft.com/office/2006/metadata/properties" xmlns:ns2="eb6d8c5d-5b31-4807-8756-a31b61bec20d" xmlns:ns3="51dc2e4b-bf63-4bda-b747-c27924f79ae2" xmlns:ns4="f235ab88-6d95-44b4-9fae-e6e389b95fc3" targetNamespace="http://schemas.microsoft.com/office/2006/metadata/properties" ma:root="true" ma:fieldsID="26ee2e785dbf62eff75947e5b51df732" ns2:_="" ns3:_="" ns4:_="">
    <xsd:import namespace="eb6d8c5d-5b31-4807-8756-a31b61bec20d"/>
    <xsd:import namespace="51dc2e4b-bf63-4bda-b747-c27924f79ae2"/>
    <xsd:import namespace="f235ab88-6d95-44b4-9fae-e6e389b95fc3"/>
    <xsd:element name="properties">
      <xsd:complexType>
        <xsd:sequence>
          <xsd:element name="documentManagement">
            <xsd:complexType>
              <xsd:all>
                <xsd:element ref="ns2:Region" minOccurs="0"/>
                <xsd:element ref="ns3:MediaServiceLocation" minOccurs="0"/>
                <xsd:element ref="ns3:MediaServiceOCR" minOccurs="0"/>
                <xsd:element ref="ns4:SharedWithUsers" minOccurs="0"/>
                <xsd:element ref="ns4:SharedWithDetails"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Usedin" minOccurs="0"/>
                <xsd:element ref="ns3:Credit" minOccurs="0"/>
                <xsd:element ref="ns3:Source" minOccurs="0"/>
                <xsd:element ref="ns3:Thumbnail" minOccurs="0"/>
                <xsd:element ref="ns2:TaxCatchAll" minOccurs="0"/>
                <xsd:element ref="ns3:lcf76f155ced4ddcb4097134ff3c332f" minOccurs="0"/>
                <xsd:element ref="ns3:MediaServiceObjectDetectorVersions" minOccurs="0"/>
                <xsd:element ref="ns3:MediaServiceSearchProperties" minOccurs="0"/>
                <xsd:element ref="ns3:MediaServiceMetadata" minOccurs="0"/>
                <xsd:element ref="ns3:MediaServiceFastMetadata" minOccurs="0"/>
                <xsd:element ref="ns3:MediaServiceDateTaken" minOccurs="0"/>
                <xsd:element ref="ns3:MediaServiceAutoTag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6d8c5d-5b31-4807-8756-a31b61bec20d" elementFormDefault="qualified">
    <xsd:import namespace="http://schemas.microsoft.com/office/2006/documentManagement/types"/>
    <xsd:import namespace="http://schemas.microsoft.com/office/infopath/2007/PartnerControls"/>
    <xsd:element name="Region" ma:index="8" nillable="true" ma:displayName="Region" ma:default="" ma:format="Dropdown" ma:internalName="Region">
      <xsd:simpleType>
        <xsd:restriction base="dms:Choice">
          <xsd:enumeration value="choicesPlaceholder1"/>
          <xsd:enumeration value="choicesPlaceholder2"/>
          <xsd:enumeration value="choicesPlaceholder3"/>
        </xsd:restriction>
      </xsd:simpleType>
    </xsd:element>
    <xsd:element name="TaxCatchAll" ma:index="23" nillable="true" ma:displayName="Taxonomy Catch All Column" ma:hidden="true" ma:list="{97a75323-d2b9-4b02-9bc8-cfb24b0b7f5f}" ma:internalName="TaxCatchAll" ma:showField="CatchAllData" ma:web="f235ab88-6d95-44b4-9fae-e6e389b95fc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1dc2e4b-bf63-4bda-b747-c27924f79ae2" elementFormDefault="qualified">
    <xsd:import namespace="http://schemas.microsoft.com/office/2006/documentManagement/types"/>
    <xsd:import namespace="http://schemas.microsoft.com/office/infopath/2007/PartnerControls"/>
    <xsd:element name="MediaServiceLocation" ma:index="9" nillable="true" ma:displayName="Location" ma:internalName="MediaServiceLocation" ma:readOnly="true">
      <xsd:simpleType>
        <xsd:restriction base="dms:Text"/>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Usedin" ma:index="19" nillable="true" ma:displayName="Used in" ma:format="Dropdown" ma:internalName="Usedin">
      <xsd:simpleType>
        <xsd:restriction base="dms:Note">
          <xsd:maxLength value="255"/>
        </xsd:restriction>
      </xsd:simpleType>
    </xsd:element>
    <xsd:element name="Credit" ma:index="20" nillable="true" ma:displayName="Credit" ma:format="Dropdown" ma:internalName="Credit">
      <xsd:simpleType>
        <xsd:restriction base="dms:Text">
          <xsd:maxLength value="255"/>
        </xsd:restriction>
      </xsd:simpleType>
    </xsd:element>
    <xsd:element name="Source" ma:index="21" nillable="true" ma:displayName="Source" ma:description="Where did photo come from?" ma:format="Dropdown" ma:internalName="Source">
      <xsd:simpleType>
        <xsd:restriction base="dms:Text">
          <xsd:maxLength value="255"/>
        </xsd:restriction>
      </xsd:simpleType>
    </xsd:element>
    <xsd:element name="Thumbnail" ma:index="22" nillable="true" ma:displayName="Thumbnail" ma:description="Thumbnail of photo" ma:format="Dropdown" ma:internalName="Thumbnail">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3c940ca1-5ff5-4c12-9ecd-e33ede4a829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Metadata" ma:index="29" nillable="true" ma:displayName="MediaServiceMetadata" ma:hidden="true" ma:internalName="MediaServiceMetadata" ma:readOnly="true">
      <xsd:simpleType>
        <xsd:restriction base="dms:Note"/>
      </xsd:simpleType>
    </xsd:element>
    <xsd:element name="MediaServiceFastMetadata" ma:index="30" nillable="true" ma:displayName="MediaServiceFastMetadata" ma:hidden="true" ma:internalName="MediaServiceFastMetadata" ma:readOnly="true">
      <xsd:simpleType>
        <xsd:restriction base="dms:Note"/>
      </xsd:simpleType>
    </xsd:element>
    <xsd:element name="MediaServiceDateTaken" ma:index="31" nillable="true" ma:displayName="MediaServiceDateTaken" ma:hidden="true" ma:internalName="MediaServiceDateTaken" ma:readOnly="true">
      <xsd:simpleType>
        <xsd:restriction base="dms:Text"/>
      </xsd:simpleType>
    </xsd:element>
    <xsd:element name="MediaServiceAutoTags" ma:index="32" nillable="true" ma:displayName="Tags" ma:internalName="MediaServiceAutoTags" ma:readOnly="true">
      <xsd:simpleType>
        <xsd:restriction base="dms:Text"/>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35ab88-6d95-44b4-9fae-e6e389b95fc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8" ma:displayName="Subject"/>
        <xsd:element ref="dc:description" minOccurs="0" maxOccurs="1"/>
        <xsd:element name="keywords" minOccurs="0" maxOccurs="1" type="xsd:string" ma:index="26"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8D2987-0C83-4EE0-8AED-A7F2B50DF8BB}">
  <ds:schemaRefs>
    <ds:schemaRef ds:uri="http://schemas.microsoft.com/sharepoint/v3/contenttype/forms"/>
  </ds:schemaRefs>
</ds:datastoreItem>
</file>

<file path=customXml/itemProps2.xml><?xml version="1.0" encoding="utf-8"?>
<ds:datastoreItem xmlns:ds="http://schemas.openxmlformats.org/officeDocument/2006/customXml" ds:itemID="{670A0B77-8DE2-4C26-8A80-B8A9D68AFAD7}">
  <ds:schemaRefs>
    <ds:schemaRef ds:uri="Microsoft.SharePoint.Taxonomy.ContentTypeSync"/>
  </ds:schemaRefs>
</ds:datastoreItem>
</file>

<file path=customXml/itemProps3.xml><?xml version="1.0" encoding="utf-8"?>
<ds:datastoreItem xmlns:ds="http://schemas.openxmlformats.org/officeDocument/2006/customXml" ds:itemID="{AAF0B6A9-80D2-4C26-8ACD-CACADFCDAFB6}">
  <ds:schemaRefs>
    <ds:schemaRef ds:uri="http://schemas.microsoft.com/office/2006/metadata/properties"/>
    <ds:schemaRef ds:uri="http://schemas.microsoft.com/office/infopath/2007/PartnerControls"/>
    <ds:schemaRef ds:uri="51dc2e4b-bf63-4bda-b747-c27924f79ae2"/>
    <ds:schemaRef ds:uri="eb6d8c5d-5b31-4807-8756-a31b61bec20d"/>
  </ds:schemaRefs>
</ds:datastoreItem>
</file>

<file path=customXml/itemProps4.xml><?xml version="1.0" encoding="utf-8"?>
<ds:datastoreItem xmlns:ds="http://schemas.openxmlformats.org/officeDocument/2006/customXml" ds:itemID="{A13CA340-7967-43A8-BF1F-BDAB117FF2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6d8c5d-5b31-4807-8756-a31b61bec20d"/>
    <ds:schemaRef ds:uri="51dc2e4b-bf63-4bda-b747-c27924f79ae2"/>
    <ds:schemaRef ds:uri="f235ab88-6d95-44b4-9fae-e6e389b95f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2</Slides>
  <Notes>1</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14</cp:revision>
  <dcterms:created xsi:type="dcterms:W3CDTF">2026-08-18T18:14:26Z</dcterms:created>
  <dcterms:modified xsi:type="dcterms:W3CDTF">2026-08-19T19:56:13Z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0x010100813F4C8A5C740146BB467E1F805E6B59</vt:lpwstr>
  </property>
  <property fmtid="{D5CDD505-2E9C-101B-9397-08002B2CF9AE}" pid="3" name="MediaServiceImageTags">
    <vt:lpwstr/>
  </property>
</Properties>
</file>