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</p:sldIdLst>
  <p:sldSz cx="18288000" cy="10287000"/>
  <p:notesSz cx="6858000" cy="9144000"/>
  <p:embeddedFontLst>
    <p:embeddedFont>
      <p:font typeface="League Spartan" charset="1" panose="00000800000000000000"/>
      <p:regular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fonts/font8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-33171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248922" y="479524"/>
            <a:ext cx="7302069" cy="1098353"/>
          </a:xfrm>
          <a:custGeom>
            <a:avLst/>
            <a:gdLst/>
            <a:ahLst/>
            <a:cxnLst/>
            <a:rect r="r" b="b" t="t" l="l"/>
            <a:pathLst>
              <a:path h="1098353" w="7302069">
                <a:moveTo>
                  <a:pt x="0" y="0"/>
                </a:moveTo>
                <a:lnTo>
                  <a:pt x="7302069" y="0"/>
                </a:lnTo>
                <a:lnTo>
                  <a:pt x="7302069" y="1098352"/>
                </a:lnTo>
                <a:lnTo>
                  <a:pt x="0" y="10983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44" t="0" r="-444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true" rot="0">
            <a:off x="0" y="4221613"/>
            <a:ext cx="18288000" cy="7886700"/>
          </a:xfrm>
          <a:custGeom>
            <a:avLst/>
            <a:gdLst/>
            <a:ahLst/>
            <a:cxnLst/>
            <a:rect r="r" b="b" t="t" l="l"/>
            <a:pathLst>
              <a:path h="7886700" w="18288000">
                <a:moveTo>
                  <a:pt x="0" y="7886700"/>
                </a:moveTo>
                <a:lnTo>
                  <a:pt x="18288000" y="7886700"/>
                </a:lnTo>
                <a:lnTo>
                  <a:pt x="18288000" y="0"/>
                </a:lnTo>
                <a:lnTo>
                  <a:pt x="0" y="0"/>
                </a:lnTo>
                <a:lnTo>
                  <a:pt x="0" y="7886700"/>
                </a:lnTo>
                <a:close/>
              </a:path>
            </a:pathLst>
          </a:custGeom>
          <a:blipFill>
            <a:blip r:embed="rId4">
              <a:alphaModFix amt="61000"/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4459322" y="8317363"/>
            <a:ext cx="13109575" cy="11046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8334"/>
              </a:lnSpc>
            </a:pPr>
            <a:r>
              <a:rPr lang="en-US" sz="8334" spc="-83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Breakfast Club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2B5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455681" y="2876586"/>
            <a:ext cx="17376638" cy="54773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627"/>
              </a:lnSpc>
            </a:pPr>
            <a:r>
              <a:rPr lang="en-US" sz="7129" spc="285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At Plymouth-Trinity United Church, the weekly breakfast program helps families and community members feel welcome and conne</a:t>
            </a:r>
            <a:r>
              <a:rPr lang="en-US" b="true" sz="7129" spc="285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cted before worship.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5814313" y="527860"/>
            <a:ext cx="6659374" cy="1001681"/>
          </a:xfrm>
          <a:custGeom>
            <a:avLst/>
            <a:gdLst/>
            <a:ahLst/>
            <a:cxnLst/>
            <a:rect r="r" b="b" t="t" l="l"/>
            <a:pathLst>
              <a:path h="1001681" w="6659374">
                <a:moveTo>
                  <a:pt x="0" y="0"/>
                </a:moveTo>
                <a:lnTo>
                  <a:pt x="6659374" y="0"/>
                </a:lnTo>
                <a:lnTo>
                  <a:pt x="6659374" y="1001680"/>
                </a:lnTo>
                <a:lnTo>
                  <a:pt x="0" y="10016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44" t="0" r="-444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DAHETzIr0vA</dc:identifier>
  <dcterms:modified xsi:type="dcterms:W3CDTF">2011-08-01T06:04:30Z</dcterms:modified>
  <cp:revision>1</cp:revision>
  <dc:title>Mission and Service Story Slides</dc:title>
</cp:coreProperties>
</file>