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League Spartan" charset="1" panose="000008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ustomXml" Target="../customXml/item3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2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ustomXml" Target="../customXml/item1.xml"/><Relationship Id="rId5" Type="http://schemas.openxmlformats.org/officeDocument/2006/relationships/tableStyles" Target="tableStyles.xml"/><Relationship Id="rId10" Type="http://schemas.openxmlformats.org/officeDocument/2006/relationships/font" Target="fonts/font10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14" Type="http://schemas.openxmlformats.org/officeDocument/2006/relationships/customXml" Target="../customXml/item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183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07053" y="181732"/>
            <a:ext cx="11261618" cy="1693935"/>
          </a:xfrm>
          <a:custGeom>
            <a:avLst/>
            <a:gdLst/>
            <a:ahLst/>
            <a:cxnLst/>
            <a:rect r="r" b="b" t="t" l="l"/>
            <a:pathLst>
              <a:path h="1693935" w="11261618">
                <a:moveTo>
                  <a:pt x="0" y="0"/>
                </a:moveTo>
                <a:lnTo>
                  <a:pt x="11261618" y="0"/>
                </a:lnTo>
                <a:lnTo>
                  <a:pt x="11261618" y="1693936"/>
                </a:lnTo>
                <a:lnTo>
                  <a:pt x="0" y="1693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5532120"/>
            <a:ext cx="18288000" cy="4754880"/>
          </a:xfrm>
          <a:custGeom>
            <a:avLst/>
            <a:gdLst/>
            <a:ahLst/>
            <a:cxnLst/>
            <a:rect r="r" b="b" t="t" l="l"/>
            <a:pathLst>
              <a:path h="4754880" w="18288000">
                <a:moveTo>
                  <a:pt x="0" y="0"/>
                </a:moveTo>
                <a:lnTo>
                  <a:pt x="18288000" y="0"/>
                </a:lnTo>
                <a:lnTo>
                  <a:pt x="18288000" y="4754880"/>
                </a:lnTo>
                <a:lnTo>
                  <a:pt x="0" y="4754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9925" y="6905802"/>
            <a:ext cx="16726117" cy="1014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3"/>
              </a:lnSpc>
            </a:pPr>
            <a:r>
              <a:rPr lang="en-US" sz="76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“Come in, come in and sit down”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09925" y="8367440"/>
            <a:ext cx="16879135" cy="1255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spc="-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Food is important, but it’s the fellowship that truly nourishes.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92" y="5538171"/>
            <a:ext cx="18288000" cy="4754880"/>
          </a:xfrm>
          <a:custGeom>
            <a:avLst/>
            <a:gdLst/>
            <a:ahLst/>
            <a:cxnLst/>
            <a:rect r="r" b="b" t="t" l="l"/>
            <a:pathLst>
              <a:path h="4754880" w="18288000">
                <a:moveTo>
                  <a:pt x="0" y="0"/>
                </a:moveTo>
                <a:lnTo>
                  <a:pt x="18288000" y="0"/>
                </a:lnTo>
                <a:lnTo>
                  <a:pt x="18288000" y="4754880"/>
                </a:lnTo>
                <a:lnTo>
                  <a:pt x="0" y="475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09925" y="6098714"/>
            <a:ext cx="18650641" cy="1816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31"/>
              </a:lnSpc>
            </a:pPr>
            <a:r>
              <a:rPr lang="en-US" sz="7031" spc="-7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experience God’s love and abundance by sharing it with others.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09925" y="8367440"/>
            <a:ext cx="16879135" cy="1255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spc="-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Mission and Service is a way to support initiatives that reflect the spirit of gathering and sharing community.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107053" y="181732"/>
            <a:ext cx="11261618" cy="1693935"/>
          </a:xfrm>
          <a:custGeom>
            <a:avLst/>
            <a:gdLst/>
            <a:ahLst/>
            <a:cxnLst/>
            <a:rect r="r" b="b" t="t" l="l"/>
            <a:pathLst>
              <a:path h="1693935" w="11261618">
                <a:moveTo>
                  <a:pt x="0" y="0"/>
                </a:moveTo>
                <a:lnTo>
                  <a:pt x="11261618" y="0"/>
                </a:lnTo>
                <a:lnTo>
                  <a:pt x="11261618" y="1693936"/>
                </a:lnTo>
                <a:lnTo>
                  <a:pt x="0" y="16939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92" y="5538171"/>
            <a:ext cx="18288000" cy="4754880"/>
          </a:xfrm>
          <a:custGeom>
            <a:avLst/>
            <a:gdLst/>
            <a:ahLst/>
            <a:cxnLst/>
            <a:rect r="r" b="b" t="t" l="l"/>
            <a:pathLst>
              <a:path h="4754880" w="18288000">
                <a:moveTo>
                  <a:pt x="0" y="0"/>
                </a:moveTo>
                <a:lnTo>
                  <a:pt x="18288000" y="0"/>
                </a:lnTo>
                <a:lnTo>
                  <a:pt x="18288000" y="4754880"/>
                </a:lnTo>
                <a:lnTo>
                  <a:pt x="0" y="475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09925" y="6581171"/>
            <a:ext cx="18578213" cy="1816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9"/>
              </a:lnSpc>
            </a:pPr>
            <a:r>
              <a:rPr lang="en-US" sz="7029" spc="-7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This Thanksgiving, </a:t>
            </a:r>
          </a:p>
          <a:p>
            <a:pPr algn="l">
              <a:lnSpc>
                <a:spcPts val="7029"/>
              </a:lnSpc>
            </a:pPr>
            <a:r>
              <a:rPr lang="en-US" sz="7029" spc="-7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let’s live who we are.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09925" y="8766019"/>
            <a:ext cx="16879135" cy="682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30"/>
              </a:lnSpc>
            </a:pPr>
            <a:r>
              <a:rPr lang="en-US" sz="5130" spc="-5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Give today to share the abundance of fellowship.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107053" y="181732"/>
            <a:ext cx="11261618" cy="1693935"/>
          </a:xfrm>
          <a:custGeom>
            <a:avLst/>
            <a:gdLst/>
            <a:ahLst/>
            <a:cxnLst/>
            <a:rect r="r" b="b" t="t" l="l"/>
            <a:pathLst>
              <a:path h="1693935" w="11261618">
                <a:moveTo>
                  <a:pt x="0" y="0"/>
                </a:moveTo>
                <a:lnTo>
                  <a:pt x="11261618" y="0"/>
                </a:lnTo>
                <a:lnTo>
                  <a:pt x="11261618" y="1693936"/>
                </a:lnTo>
                <a:lnTo>
                  <a:pt x="0" y="16939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11" r="0" b="-9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091272"/>
            <a:ext cx="18288000" cy="7195728"/>
          </a:xfrm>
          <a:custGeom>
            <a:avLst/>
            <a:gdLst/>
            <a:ahLst/>
            <a:cxnLst/>
            <a:rect r="r" b="b" t="t" l="l"/>
            <a:pathLst>
              <a:path h="7195728" w="18288000">
                <a:moveTo>
                  <a:pt x="0" y="0"/>
                </a:moveTo>
                <a:lnTo>
                  <a:pt x="18288000" y="0"/>
                </a:lnTo>
                <a:lnTo>
                  <a:pt x="18288000" y="7195728"/>
                </a:lnTo>
                <a:lnTo>
                  <a:pt x="0" y="719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666" t="0" r="-25666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8015" y="3787189"/>
            <a:ext cx="17971970" cy="1952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500" spc="-7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Make a gift to Mission and Service this Thanksgiving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08029" y="7632359"/>
            <a:ext cx="17671942" cy="860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6"/>
              </a:lnSpc>
            </a:pPr>
            <a:r>
              <a:rPr lang="en-US" sz="6486" spc="-64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unitedchurchfoundation.ca/thanksgiving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38587" y="8890171"/>
            <a:ext cx="15610827" cy="860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86"/>
              </a:lnSpc>
              <a:spcBef>
                <a:spcPct val="0"/>
              </a:spcBef>
            </a:pPr>
            <a:r>
              <a:rPr lang="en-US" b="true" sz="6486" spc="-64" strike="noStrike" u="none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1-800-465-3771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107053" y="181732"/>
            <a:ext cx="11261618" cy="1693935"/>
          </a:xfrm>
          <a:custGeom>
            <a:avLst/>
            <a:gdLst/>
            <a:ahLst/>
            <a:cxnLst/>
            <a:rect r="r" b="b" t="t" l="l"/>
            <a:pathLst>
              <a:path h="1693935" w="11261618">
                <a:moveTo>
                  <a:pt x="0" y="0"/>
                </a:moveTo>
                <a:lnTo>
                  <a:pt x="11261618" y="0"/>
                </a:lnTo>
                <a:lnTo>
                  <a:pt x="11261618" y="1693936"/>
                </a:lnTo>
                <a:lnTo>
                  <a:pt x="0" y="16939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CC Document" ma:contentTypeID="0x0101007F0447A8E6C16F40A99E2D6A3630B068008A36E2541D75C14681B5B60E8247023C" ma:contentTypeVersion="46" ma:contentTypeDescription="" ma:contentTypeScope="" ma:versionID="fa8e2f72f97d3e1d6e2f860cae5660f8">
  <xsd:schema xmlns:xsd="http://www.w3.org/2001/XMLSchema" xmlns:xs="http://www.w3.org/2001/XMLSchema" xmlns:p="http://schemas.microsoft.com/office/2006/metadata/properties" xmlns:ns2="eb6d8c5d-5b31-4807-8756-a31b61bec20d" targetNamespace="http://schemas.microsoft.com/office/2006/metadata/properties" ma:root="true" ma:fieldsID="fdb8ce7bd5a8b993575bf7432436a971" ns2:_="">
    <xsd:import namespace="eb6d8c5d-5b31-4807-8756-a31b61bec20d"/>
    <xsd:element name="properties">
      <xsd:complexType>
        <xsd:sequence>
          <xsd:element name="documentManagement">
            <xsd:complexType>
              <xsd:all>
                <xsd:element ref="ns2:Region" minOccurs="0"/>
                <xsd:element ref="ns2:uccTrueDocumentDate" minOccurs="0"/>
                <xsd:element ref="ns2:m878ec015a4f4b73a9ca52baf1f7d80f" minOccurs="0"/>
                <xsd:element ref="ns2:e7a2213cd6994bb591e363ef1cc0e9f0" minOccurs="0"/>
                <xsd:element ref="ns2:LegacyPath" minOccurs="0"/>
                <xsd:element ref="ns2:i6f2cb5525bb4939af72cb97a4f89ec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6d8c5d-5b31-4807-8756-a31b61bec20d" elementFormDefault="qualified">
    <xsd:import namespace="http://schemas.microsoft.com/office/2006/documentManagement/types"/>
    <xsd:import namespace="http://schemas.microsoft.com/office/infopath/2007/PartnerControls"/>
    <xsd:element name="Region" ma:index="8" nillable="true" ma:displayName="Region" ma:default="" ma:format="Dropdown" ma:internalName="Region">
      <xsd:simpleType>
        <xsd:restriction base="dms:Choice">
          <xsd:enumeration value="choicesPlaceholder1"/>
          <xsd:enumeration value="choicesPlaceholder2"/>
          <xsd:enumeration value="choicesPlaceholder3"/>
        </xsd:restriction>
      </xsd:simpleType>
    </xsd:element>
    <xsd:element name="uccTrueDocumentDate" ma:index="9" nillable="true" ma:displayName="True Document Date" ma:default="[today]" ma:format="DateOnly" ma:internalName="uccTrueDocumentDate" ma:readOnly="false">
      <xsd:simpleType>
        <xsd:restriction base="dms:DateTime"/>
      </xsd:simpleType>
    </xsd:element>
    <xsd:element name="m878ec015a4f4b73a9ca52baf1f7d80f" ma:index="10" nillable="true" ma:taxonomy="true" ma:internalName="m878ec015a4f4b73a9ca52baf1f7d80f" ma:taxonomyFieldName="UCCMonth" ma:displayName="Month" ma:default="" ma:fieldId="{6878ec01-5a4f-4b73-a9ca-52baf1f7d80f}" ma:sspId="3c940ca1-5ff5-4c12-9ecd-e33ede4a829f" ma:termSetId="0dff0584-8c17-46e1-9d32-d2a5e66cb53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7a2213cd6994bb591e363ef1cc0e9f0" ma:index="12" nillable="true" ma:taxonomy="true" ma:internalName="e7a2213cd6994bb591e363ef1cc0e9f0" ma:taxonomyFieldName="UCCYear" ma:displayName="Year" ma:default="" ma:fieldId="{e7a2213c-d699-4bb5-91e3-63ef1cc0e9f0}" ma:sspId="3c940ca1-5ff5-4c12-9ecd-e33ede4a829f" ma:termSetId="33d969ce-414b-4f34-87d3-9ff51fae1de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egacyPath" ma:index="14" nillable="true" ma:displayName="Legacy Path" ma:internalName="LegacyPath">
      <xsd:simpleType>
        <xsd:restriction base="dms:Note">
          <xsd:maxLength value="255"/>
        </xsd:restriction>
      </xsd:simpleType>
    </xsd:element>
    <xsd:element name="i6f2cb5525bb4939af72cb97a4f89ecd" ma:index="15" nillable="true" ma:taxonomy="true" ma:internalName="i6f2cb5525bb4939af72cb97a4f89ecd" ma:taxonomyFieldName="uccDocumentType" ma:displayName="Document Type" ma:readOnly="false" ma:default="" ma:fieldId="{26f2cb55-25bb-4939-af72-cb97a4f89ecd}" ma:sspId="3c940ca1-5ff5-4c12-9ecd-e33ede4a829f" ma:termSetId="c0b74db9-4df9-4803-aeb2-c71138ab57a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df129fc3-bd21-4a43-aa50-c933d56ec0d8}" ma:internalName="TaxCatchAll" ma:showField="CatchAllData" ma:web="6c958789-9626-4b6d-bb42-2bf2bedd1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df129fc3-bd21-4a43-aa50-c933d56ec0d8}" ma:internalName="TaxCatchAllLabel" ma:readOnly="true" ma:showField="CatchAllDataLabel" ma:web="6c958789-9626-4b6d-bb42-2bf2bedd1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3c940ca1-5ff5-4c12-9ecd-e33ede4a829f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gion xmlns="eb6d8c5d-5b31-4807-8756-a31b61bec20d" xsi:nil="true"/>
    <uccTrueDocumentDate xmlns="eb6d8c5d-5b31-4807-8756-a31b61bec20d">2026-09-11T19:58:58+00:00</uccTrueDocumentDate>
    <TaxCatchAll xmlns="eb6d8c5d-5b31-4807-8756-a31b61bec20d" xsi:nil="true"/>
    <m878ec015a4f4b73a9ca52baf1f7d80f xmlns="eb6d8c5d-5b31-4807-8756-a31b61bec20d">
      <Terms xmlns="http://schemas.microsoft.com/office/infopath/2007/PartnerControls"/>
    </m878ec015a4f4b73a9ca52baf1f7d80f>
    <LegacyPath xmlns="eb6d8c5d-5b31-4807-8756-a31b61bec20d" xsi:nil="true"/>
    <i6f2cb5525bb4939af72cb97a4f89ecd xmlns="eb6d8c5d-5b31-4807-8756-a31b61bec20d">
      <Terms xmlns="http://schemas.microsoft.com/office/infopath/2007/PartnerControls"/>
    </i6f2cb5525bb4939af72cb97a4f89ecd>
    <e7a2213cd6994bb591e363ef1cc0e9f0 xmlns="eb6d8c5d-5b31-4807-8756-a31b61bec20d">
      <Terms xmlns="http://schemas.microsoft.com/office/infopath/2007/PartnerControls"/>
    </e7a2213cd6994bb591e363ef1cc0e9f0>
  </documentManagement>
</p:properties>
</file>

<file path=customXml/itemProps1.xml><?xml version="1.0" encoding="utf-8"?>
<ds:datastoreItem xmlns:ds="http://schemas.openxmlformats.org/officeDocument/2006/customXml" ds:itemID="{F903C223-3B9C-4A9B-8AA2-F2A3DB5F6C59}"/>
</file>

<file path=customXml/itemProps2.xml><?xml version="1.0" encoding="utf-8"?>
<ds:datastoreItem xmlns:ds="http://schemas.openxmlformats.org/officeDocument/2006/customXml" ds:itemID="{645F126B-3399-441E-A590-D774E24189BD}"/>
</file>

<file path=customXml/itemProps3.xml><?xml version="1.0" encoding="utf-8"?>
<ds:datastoreItem xmlns:ds="http://schemas.openxmlformats.org/officeDocument/2006/customXml" ds:itemID="{B5D2462D-E0A7-4C1E-8A85-61343F62D5D1}"/>
</file>

<file path=customXml/itemProps4.xml><?xml version="1.0" encoding="utf-8"?>
<ds:datastoreItem xmlns:ds="http://schemas.openxmlformats.org/officeDocument/2006/customXml" ds:itemID="{9471ACC6-9A59-4DB7-91B9-0704E858968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Thanksgiving Mission and Service Slides</dc:title>
  <cp:revision>1</cp:revision>
  <dcterms:created xsi:type="dcterms:W3CDTF">2006-08-16T00:00:00Z</dcterms:created>
  <dcterms:modified xsi:type="dcterms:W3CDTF">2011-08-01T06:04:30Z</dcterms:modified>
  <dc:identifier>DAHUnzxaE3M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0x0101007F0447A8E6C16F40A99E2D6A3630B068008A36E2541D75C14681B5B60E8247023C</vt:lpwstr>
  </property>
</Properties>
</file>