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833" r="0" b="-78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59322" y="8317363"/>
            <a:ext cx="13109575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Place to Turn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384489" y="463207"/>
            <a:ext cx="7519023" cy="1130986"/>
          </a:xfrm>
          <a:custGeom>
            <a:avLst/>
            <a:gdLst/>
            <a:ahLst/>
            <a:cxnLst/>
            <a:rect r="r" b="b" t="t" l="l"/>
            <a:pathLst>
              <a:path h="1130986" w="7519023">
                <a:moveTo>
                  <a:pt x="0" y="0"/>
                </a:moveTo>
                <a:lnTo>
                  <a:pt x="7519022" y="0"/>
                </a:lnTo>
                <a:lnTo>
                  <a:pt x="7519022" y="1130986"/>
                </a:lnTo>
                <a:lnTo>
                  <a:pt x="0" y="1130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96917" y="3768306"/>
            <a:ext cx="16094167" cy="3286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7"/>
              </a:lnSpc>
            </a:pPr>
            <a:r>
              <a:rPr lang="en-US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Sometimes, the smallest act of kindness can open the door to a n</a:t>
            </a:r>
            <a:r>
              <a:rPr lang="en-US" b="true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ew beginning.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DAHETzIr0vA</dc:identifier>
  <dcterms:modified xsi:type="dcterms:W3CDTF">2011-08-01T06:04:30Z</dcterms:modified>
  <cp:revision>1</cp:revision>
  <dc:title>Mission and Service Story Slides</dc:title>
</cp:coreProperties>
</file>