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6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48922" y="479524"/>
            <a:ext cx="7302069" cy="1098353"/>
          </a:xfrm>
          <a:custGeom>
            <a:avLst/>
            <a:gdLst/>
            <a:ahLst/>
            <a:cxnLst/>
            <a:rect r="r" b="b" t="t" l="l"/>
            <a:pathLst>
              <a:path h="1098353" w="7302069">
                <a:moveTo>
                  <a:pt x="0" y="0"/>
                </a:moveTo>
                <a:lnTo>
                  <a:pt x="7302069" y="0"/>
                </a:lnTo>
                <a:lnTo>
                  <a:pt x="7302069" y="1098352"/>
                </a:lnTo>
                <a:lnTo>
                  <a:pt x="0" y="10983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4" t="0" r="-4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4221613"/>
            <a:ext cx="18288000" cy="7886700"/>
          </a:xfrm>
          <a:custGeom>
            <a:avLst/>
            <a:gdLst/>
            <a:ahLst/>
            <a:cxnLst/>
            <a:rect r="r" b="b" t="t" l="l"/>
            <a:pathLst>
              <a:path h="7886700" w="18288000">
                <a:moveTo>
                  <a:pt x="0" y="7886700"/>
                </a:moveTo>
                <a:lnTo>
                  <a:pt x="18288000" y="7886700"/>
                </a:lnTo>
                <a:lnTo>
                  <a:pt x="18288000" y="0"/>
                </a:lnTo>
                <a:lnTo>
                  <a:pt x="0" y="0"/>
                </a:lnTo>
                <a:lnTo>
                  <a:pt x="0" y="7886700"/>
                </a:lnTo>
                <a:close/>
              </a:path>
            </a:pathLst>
          </a:custGeom>
          <a:blipFill>
            <a:blip r:embed="rId4">
              <a:alphaModFix amt="61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59322" y="8317363"/>
            <a:ext cx="13109575" cy="1104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34"/>
              </a:lnSpc>
            </a:pPr>
            <a:r>
              <a:rPr lang="en-US" sz="8334" spc="-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Living Language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B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5681" y="2685371"/>
            <a:ext cx="17376638" cy="5144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3"/>
              </a:lnSpc>
            </a:pPr>
            <a:r>
              <a:rPr lang="en-US" sz="6729" spc="26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Kitikmeot Heritage Society is providing innovative tools that empower the Inuinnait people to reclaim their language and pass it on to future generations.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814313" y="527860"/>
            <a:ext cx="6659374" cy="1001681"/>
          </a:xfrm>
          <a:custGeom>
            <a:avLst/>
            <a:gdLst/>
            <a:ahLst/>
            <a:cxnLst/>
            <a:rect r="r" b="b" t="t" l="l"/>
            <a:pathLst>
              <a:path h="1001681" w="6659374">
                <a:moveTo>
                  <a:pt x="0" y="0"/>
                </a:moveTo>
                <a:lnTo>
                  <a:pt x="6659374" y="0"/>
                </a:lnTo>
                <a:lnTo>
                  <a:pt x="6659374" y="1001680"/>
                </a:lnTo>
                <a:lnTo>
                  <a:pt x="0" y="100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DAHETzIr0vA</dc:identifier>
  <dcterms:modified xsi:type="dcterms:W3CDTF">2011-08-01T06:04:30Z</dcterms:modified>
  <cp:revision>1</cp:revision>
  <dc:title>Mission and Service Story Slides</dc:title>
</cp:coreProperties>
</file>